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5"/>
  </p:notesMasterIdLst>
  <p:handoutMasterIdLst>
    <p:handoutMasterId r:id="rId56"/>
  </p:handoutMasterIdLst>
  <p:sldIdLst>
    <p:sldId id="852" r:id="rId2"/>
    <p:sldId id="853" r:id="rId3"/>
    <p:sldId id="841" r:id="rId4"/>
    <p:sldId id="779" r:id="rId5"/>
    <p:sldId id="843" r:id="rId6"/>
    <p:sldId id="784" r:id="rId7"/>
    <p:sldId id="785" r:id="rId8"/>
    <p:sldId id="787" r:id="rId9"/>
    <p:sldId id="842" r:id="rId10"/>
    <p:sldId id="447" r:id="rId11"/>
    <p:sldId id="788" r:id="rId12"/>
    <p:sldId id="790" r:id="rId13"/>
    <p:sldId id="825" r:id="rId14"/>
    <p:sldId id="448" r:id="rId15"/>
    <p:sldId id="449" r:id="rId16"/>
    <p:sldId id="508" r:id="rId17"/>
    <p:sldId id="793" r:id="rId18"/>
    <p:sldId id="845" r:id="rId19"/>
    <p:sldId id="797" r:id="rId20"/>
    <p:sldId id="844" r:id="rId21"/>
    <p:sldId id="826" r:id="rId22"/>
    <p:sldId id="799" r:id="rId23"/>
    <p:sldId id="794" r:id="rId24"/>
    <p:sldId id="482" r:id="rId25"/>
    <p:sldId id="849" r:id="rId26"/>
    <p:sldId id="850" r:id="rId27"/>
    <p:sldId id="851" r:id="rId28"/>
    <p:sldId id="846" r:id="rId29"/>
    <p:sldId id="521" r:id="rId30"/>
    <p:sldId id="828" r:id="rId31"/>
    <p:sldId id="829" r:id="rId32"/>
    <p:sldId id="830" r:id="rId33"/>
    <p:sldId id="831" r:id="rId34"/>
    <p:sldId id="839" r:id="rId35"/>
    <p:sldId id="832" r:id="rId36"/>
    <p:sldId id="847" r:id="rId37"/>
    <p:sldId id="490" r:id="rId38"/>
    <p:sldId id="833" r:id="rId39"/>
    <p:sldId id="834" r:id="rId40"/>
    <p:sldId id="840" r:id="rId41"/>
    <p:sldId id="848" r:id="rId42"/>
    <p:sldId id="529" r:id="rId43"/>
    <p:sldId id="812" r:id="rId44"/>
    <p:sldId id="835" r:id="rId45"/>
    <p:sldId id="813" r:id="rId46"/>
    <p:sldId id="815" r:id="rId47"/>
    <p:sldId id="837" r:id="rId48"/>
    <p:sldId id="458" r:id="rId49"/>
    <p:sldId id="527" r:id="rId50"/>
    <p:sldId id="479" r:id="rId51"/>
    <p:sldId id="535" r:id="rId52"/>
    <p:sldId id="503" r:id="rId53"/>
    <p:sldId id="528" r:id="rId54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39966"/>
    <a:srgbClr val="FF00FF"/>
    <a:srgbClr val="66FF33"/>
    <a:srgbClr val="99FF33"/>
    <a:srgbClr val="CCFF33"/>
    <a:srgbClr val="A50021"/>
    <a:srgbClr val="9696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7EA749-8215-4FD2-BFB4-4DE66F33259C}" v="57" dt="2022-03-29T05:50:47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8" autoAdjust="0"/>
    <p:restoredTop sz="96247" autoAdjust="0"/>
  </p:normalViewPr>
  <p:slideViewPr>
    <p:cSldViewPr>
      <p:cViewPr varScale="1">
        <p:scale>
          <a:sx n="108" d="100"/>
          <a:sy n="108" d="100"/>
        </p:scale>
        <p:origin x="138" y="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4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a Rodrigo" userId="a3170934-3a61-42af-add7-eae42539158e" providerId="ADAL" clId="{967EA749-8215-4FD2-BFB4-4DE66F33259C}"/>
    <pc:docChg chg="undo custSel addSld delSld modSld modMainMaster">
      <pc:chgData name="Ranga Rodrigo" userId="a3170934-3a61-42af-add7-eae42539158e" providerId="ADAL" clId="{967EA749-8215-4FD2-BFB4-4DE66F33259C}" dt="2022-03-29T05:53:50.406" v="518" actId="14100"/>
      <pc:docMkLst>
        <pc:docMk/>
      </pc:docMkLst>
      <pc:sldChg chg="modSp mod">
        <pc:chgData name="Ranga Rodrigo" userId="a3170934-3a61-42af-add7-eae42539158e" providerId="ADAL" clId="{967EA749-8215-4FD2-BFB4-4DE66F33259C}" dt="2022-03-29T05:52:31.279" v="503" actId="20577"/>
        <pc:sldMkLst>
          <pc:docMk/>
          <pc:sldMk cId="0" sldId="447"/>
        </pc:sldMkLst>
        <pc:spChg chg="mod">
          <ac:chgData name="Ranga Rodrigo" userId="a3170934-3a61-42af-add7-eae42539158e" providerId="ADAL" clId="{967EA749-8215-4FD2-BFB4-4DE66F33259C}" dt="2022-03-29T05:52:31.279" v="503" actId="20577"/>
          <ac:spMkLst>
            <pc:docMk/>
            <pc:sldMk cId="0" sldId="447"/>
            <ac:spMk id="16389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51:31.683" v="485" actId="20577"/>
        <pc:sldMkLst>
          <pc:docMk/>
          <pc:sldMk cId="0" sldId="448"/>
        </pc:sldMkLst>
        <pc:spChg chg="mod">
          <ac:chgData name="Ranga Rodrigo" userId="a3170934-3a61-42af-add7-eae42539158e" providerId="ADAL" clId="{967EA749-8215-4FD2-BFB4-4DE66F33259C}" dt="2022-03-29T05:51:31.683" v="485" actId="20577"/>
          <ac:spMkLst>
            <pc:docMk/>
            <pc:sldMk cId="0" sldId="448"/>
            <ac:spMk id="17413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51:19.379" v="479"/>
        <pc:sldMkLst>
          <pc:docMk/>
          <pc:sldMk cId="0" sldId="449"/>
        </pc:sldMkLst>
        <pc:spChg chg="mod">
          <ac:chgData name="Ranga Rodrigo" userId="a3170934-3a61-42af-add7-eae42539158e" providerId="ADAL" clId="{967EA749-8215-4FD2-BFB4-4DE66F33259C}" dt="2022-03-29T05:51:19.379" v="479"/>
          <ac:spMkLst>
            <pc:docMk/>
            <pc:sldMk cId="0" sldId="449"/>
            <ac:spMk id="5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8:24.049" v="443" actId="20577"/>
        <pc:sldMkLst>
          <pc:docMk/>
          <pc:sldMk cId="0" sldId="458"/>
        </pc:sldMkLst>
        <pc:spChg chg="mod">
          <ac:chgData name="Ranga Rodrigo" userId="a3170934-3a61-42af-add7-eae42539158e" providerId="ADAL" clId="{967EA749-8215-4FD2-BFB4-4DE66F33259C}" dt="2022-03-29T05:48:24.049" v="443" actId="20577"/>
          <ac:spMkLst>
            <pc:docMk/>
            <pc:sldMk cId="0" sldId="458"/>
            <ac:spMk id="25602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8:08.598" v="438" actId="20577"/>
        <pc:sldMkLst>
          <pc:docMk/>
          <pc:sldMk cId="0" sldId="479"/>
        </pc:sldMkLst>
        <pc:spChg chg="mod">
          <ac:chgData name="Ranga Rodrigo" userId="a3170934-3a61-42af-add7-eae42539158e" providerId="ADAL" clId="{967EA749-8215-4FD2-BFB4-4DE66F33259C}" dt="2022-03-29T05:48:08.598" v="438" actId="20577"/>
          <ac:spMkLst>
            <pc:docMk/>
            <pc:sldMk cId="0" sldId="479"/>
            <ac:spMk id="10243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50:28.870" v="467" actId="20577"/>
        <pc:sldMkLst>
          <pc:docMk/>
          <pc:sldMk cId="0" sldId="482"/>
        </pc:sldMkLst>
        <pc:spChg chg="mod">
          <ac:chgData name="Ranga Rodrigo" userId="a3170934-3a61-42af-add7-eae42539158e" providerId="ADAL" clId="{967EA749-8215-4FD2-BFB4-4DE66F33259C}" dt="2022-03-29T05:50:28.870" v="467" actId="20577"/>
          <ac:spMkLst>
            <pc:docMk/>
            <pc:sldMk cId="0" sldId="482"/>
            <ac:spMk id="21506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47.012" v="458"/>
        <pc:sldMkLst>
          <pc:docMk/>
          <pc:sldMk cId="0" sldId="490"/>
        </pc:sldMkLst>
        <pc:spChg chg="mod">
          <ac:chgData name="Ranga Rodrigo" userId="a3170934-3a61-42af-add7-eae42539158e" providerId="ADAL" clId="{967EA749-8215-4FD2-BFB4-4DE66F33259C}" dt="2022-03-29T05:49:47.012" v="458"/>
          <ac:spMkLst>
            <pc:docMk/>
            <pc:sldMk cId="0" sldId="490"/>
            <ac:spMk id="3076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7:53.241" v="432" actId="20577"/>
        <pc:sldMkLst>
          <pc:docMk/>
          <pc:sldMk cId="0" sldId="503"/>
        </pc:sldMkLst>
        <pc:spChg chg="mod">
          <ac:chgData name="Ranga Rodrigo" userId="a3170934-3a61-42af-add7-eae42539158e" providerId="ADAL" clId="{967EA749-8215-4FD2-BFB4-4DE66F33259C}" dt="2022-03-29T05:47:53.241" v="432" actId="20577"/>
          <ac:spMkLst>
            <pc:docMk/>
            <pc:sldMk cId="0" sldId="503"/>
            <ac:spMk id="26626" creationId="{00000000-0000-0000-0000-000000000000}"/>
          </ac:spMkLst>
        </pc:spChg>
      </pc:sldChg>
      <pc:sldChg chg="delSp modSp del mod">
        <pc:chgData name="Ranga Rodrigo" userId="a3170934-3a61-42af-add7-eae42539158e" providerId="ADAL" clId="{967EA749-8215-4FD2-BFB4-4DE66F33259C}" dt="2022-03-29T03:00:43.342" v="109" actId="47"/>
        <pc:sldMkLst>
          <pc:docMk/>
          <pc:sldMk cId="0" sldId="504"/>
        </pc:sldMkLst>
        <pc:spChg chg="del mod">
          <ac:chgData name="Ranga Rodrigo" userId="a3170934-3a61-42af-add7-eae42539158e" providerId="ADAL" clId="{967EA749-8215-4FD2-BFB4-4DE66F33259C}" dt="2022-03-29T03:00:35.418" v="107"/>
          <ac:spMkLst>
            <pc:docMk/>
            <pc:sldMk cId="0" sldId="504"/>
            <ac:spMk id="2" creationId="{11DDBC20-0D9F-C749-9987-4487C04DB58C}"/>
          </ac:spMkLst>
        </pc:spChg>
        <pc:spChg chg="mod">
          <ac:chgData name="Ranga Rodrigo" userId="a3170934-3a61-42af-add7-eae42539158e" providerId="ADAL" clId="{967EA749-8215-4FD2-BFB4-4DE66F33259C}" dt="2022-03-29T02:58:12.653" v="13" actId="20577"/>
          <ac:spMkLst>
            <pc:docMk/>
            <pc:sldMk cId="0" sldId="504"/>
            <ac:spMk id="12290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51:10.519" v="478" actId="20577"/>
        <pc:sldMkLst>
          <pc:docMk/>
          <pc:sldMk cId="0" sldId="508"/>
        </pc:sldMkLst>
        <pc:spChg chg="mod">
          <ac:chgData name="Ranga Rodrigo" userId="a3170934-3a61-42af-add7-eae42539158e" providerId="ADAL" clId="{967EA749-8215-4FD2-BFB4-4DE66F33259C}" dt="2022-03-29T05:51:10.519" v="478" actId="20577"/>
          <ac:spMkLst>
            <pc:docMk/>
            <pc:sldMk cId="0" sldId="508"/>
            <ac:spMk id="7" creationId="{AFECBC70-8FBE-7348-9375-26961649BE2C}"/>
          </ac:spMkLst>
        </pc:spChg>
      </pc:sldChg>
      <pc:sldChg chg="modSp mod">
        <pc:chgData name="Ranga Rodrigo" userId="a3170934-3a61-42af-add7-eae42539158e" providerId="ADAL" clId="{967EA749-8215-4FD2-BFB4-4DE66F33259C}" dt="2022-03-29T05:50:17.191" v="464" actId="20577"/>
        <pc:sldMkLst>
          <pc:docMk/>
          <pc:sldMk cId="3049756641" sldId="521"/>
        </pc:sldMkLst>
        <pc:spChg chg="mod">
          <ac:chgData name="Ranga Rodrigo" userId="a3170934-3a61-42af-add7-eae42539158e" providerId="ADAL" clId="{967EA749-8215-4FD2-BFB4-4DE66F33259C}" dt="2022-03-29T05:50:17.191" v="464" actId="20577"/>
          <ac:spMkLst>
            <pc:docMk/>
            <pc:sldMk cId="3049756641" sldId="521"/>
            <ac:spMk id="23562" creationId="{00000000-0000-0000-0000-000000000000}"/>
          </ac:spMkLst>
        </pc:spChg>
        <pc:spChg chg="mod">
          <ac:chgData name="Ranga Rodrigo" userId="a3170934-3a61-42af-add7-eae42539158e" providerId="ADAL" clId="{967EA749-8215-4FD2-BFB4-4DE66F33259C}" dt="2022-03-29T05:42:32.821" v="423" actId="2711"/>
          <ac:spMkLst>
            <pc:docMk/>
            <pc:sldMk cId="3049756641" sldId="521"/>
            <ac:spMk id="23563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8:12.824" v="439" actId="20577"/>
        <pc:sldMkLst>
          <pc:docMk/>
          <pc:sldMk cId="1993106140" sldId="527"/>
        </pc:sldMkLst>
        <pc:spChg chg="mod">
          <ac:chgData name="Ranga Rodrigo" userId="a3170934-3a61-42af-add7-eae42539158e" providerId="ADAL" clId="{967EA749-8215-4FD2-BFB4-4DE66F33259C}" dt="2022-03-29T05:48:12.824" v="439" actId="20577"/>
          <ac:spMkLst>
            <pc:docMk/>
            <pc:sldMk cId="1993106140" sldId="527"/>
            <ac:spMk id="7172" creationId="{00000000-0000-0000-0000-000000000000}"/>
          </ac:spMkLst>
        </pc:spChg>
      </pc:sldChg>
      <pc:sldChg chg="delSp mod delAnim">
        <pc:chgData name="Ranga Rodrigo" userId="a3170934-3a61-42af-add7-eae42539158e" providerId="ADAL" clId="{967EA749-8215-4FD2-BFB4-4DE66F33259C}" dt="2022-03-29T05:47:27.808" v="424" actId="478"/>
        <pc:sldMkLst>
          <pc:docMk/>
          <pc:sldMk cId="368563346" sldId="528"/>
        </pc:sldMkLst>
        <pc:picChg chg="del">
          <ac:chgData name="Ranga Rodrigo" userId="a3170934-3a61-42af-add7-eae42539158e" providerId="ADAL" clId="{967EA749-8215-4FD2-BFB4-4DE66F33259C}" dt="2022-03-29T05:47:27.808" v="424" actId="478"/>
          <ac:picMkLst>
            <pc:docMk/>
            <pc:sldMk cId="368563346" sldId="528"/>
            <ac:picMk id="6" creationId="{29B5A288-3791-224D-865B-A4DD7542FEE9}"/>
          </ac:picMkLst>
        </pc:picChg>
      </pc:sldChg>
      <pc:sldChg chg="modSp mod">
        <pc:chgData name="Ranga Rodrigo" userId="a3170934-3a61-42af-add7-eae42539158e" providerId="ADAL" clId="{967EA749-8215-4FD2-BFB4-4DE66F33259C}" dt="2022-03-29T05:49:19.262" v="454"/>
        <pc:sldMkLst>
          <pc:docMk/>
          <pc:sldMk cId="36041736" sldId="529"/>
        </pc:sldMkLst>
        <pc:spChg chg="mod">
          <ac:chgData name="Ranga Rodrigo" userId="a3170934-3a61-42af-add7-eae42539158e" providerId="ADAL" clId="{967EA749-8215-4FD2-BFB4-4DE66F33259C}" dt="2022-03-29T05:49:19.262" v="454"/>
          <ac:spMkLst>
            <pc:docMk/>
            <pc:sldMk cId="36041736" sldId="529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8:02.159" v="436" actId="20577"/>
        <pc:sldMkLst>
          <pc:docMk/>
          <pc:sldMk cId="2031659288" sldId="535"/>
        </pc:sldMkLst>
        <pc:spChg chg="mod">
          <ac:chgData name="Ranga Rodrigo" userId="a3170934-3a61-42af-add7-eae42539158e" providerId="ADAL" clId="{967EA749-8215-4FD2-BFB4-4DE66F33259C}" dt="2022-03-29T05:48:02.159" v="436" actId="20577"/>
          <ac:spMkLst>
            <pc:docMk/>
            <pc:sldMk cId="2031659288" sldId="535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1:25.908" v="410" actId="2711"/>
        <pc:sldMkLst>
          <pc:docMk/>
          <pc:sldMk cId="1855749014" sldId="779"/>
        </pc:sldMkLst>
        <pc:spChg chg="mod">
          <ac:chgData name="Ranga Rodrigo" userId="a3170934-3a61-42af-add7-eae42539158e" providerId="ADAL" clId="{967EA749-8215-4FD2-BFB4-4DE66F33259C}" dt="2022-03-29T05:41:19.592" v="409" actId="20577"/>
          <ac:spMkLst>
            <pc:docMk/>
            <pc:sldMk cId="1855749014" sldId="779"/>
            <ac:spMk id="8" creationId="{1F57AA0C-A049-684F-B35D-C9691D2B1934}"/>
          </ac:spMkLst>
        </pc:spChg>
        <pc:spChg chg="mod">
          <ac:chgData name="Ranga Rodrigo" userId="a3170934-3a61-42af-add7-eae42539158e" providerId="ADAL" clId="{967EA749-8215-4FD2-BFB4-4DE66F33259C}" dt="2022-03-29T05:41:25.908" v="410" actId="2711"/>
          <ac:spMkLst>
            <pc:docMk/>
            <pc:sldMk cId="1855749014" sldId="779"/>
            <ac:spMk id="59" creationId="{8CD9E17D-0C50-45CA-90C3-E24139760F56}"/>
          </ac:spMkLst>
        </pc:spChg>
      </pc:sldChg>
      <pc:sldChg chg="modSp mod">
        <pc:chgData name="Ranga Rodrigo" userId="a3170934-3a61-42af-add7-eae42539158e" providerId="ADAL" clId="{967EA749-8215-4FD2-BFB4-4DE66F33259C}" dt="2022-03-29T05:52:57.434" v="513" actId="20577"/>
        <pc:sldMkLst>
          <pc:docMk/>
          <pc:sldMk cId="1957703616" sldId="784"/>
        </pc:sldMkLst>
        <pc:spChg chg="mod">
          <ac:chgData name="Ranga Rodrigo" userId="a3170934-3a61-42af-add7-eae42539158e" providerId="ADAL" clId="{967EA749-8215-4FD2-BFB4-4DE66F33259C}" dt="2022-03-29T05:52:57.434" v="513" actId="20577"/>
          <ac:spMkLst>
            <pc:docMk/>
            <pc:sldMk cId="1957703616" sldId="784"/>
            <ac:spMk id="8" creationId="{07328BBD-1C3D-5E4D-8A37-D6221945B483}"/>
          </ac:spMkLst>
        </pc:spChg>
      </pc:sldChg>
      <pc:sldChg chg="modSp mod">
        <pc:chgData name="Ranga Rodrigo" userId="a3170934-3a61-42af-add7-eae42539158e" providerId="ADAL" clId="{967EA749-8215-4FD2-BFB4-4DE66F33259C}" dt="2022-03-29T05:52:51.873" v="511" actId="20577"/>
        <pc:sldMkLst>
          <pc:docMk/>
          <pc:sldMk cId="125485855" sldId="785"/>
        </pc:sldMkLst>
        <pc:spChg chg="mod">
          <ac:chgData name="Ranga Rodrigo" userId="a3170934-3a61-42af-add7-eae42539158e" providerId="ADAL" clId="{967EA749-8215-4FD2-BFB4-4DE66F33259C}" dt="2022-03-29T05:52:51.873" v="511" actId="20577"/>
          <ac:spMkLst>
            <pc:docMk/>
            <pc:sldMk cId="125485855" sldId="785"/>
            <ac:spMk id="11" creationId="{C3A1CD7A-C199-B947-9663-77FCA8BFF651}"/>
          </ac:spMkLst>
        </pc:spChg>
        <pc:spChg chg="mod">
          <ac:chgData name="Ranga Rodrigo" userId="a3170934-3a61-42af-add7-eae42539158e" providerId="ADAL" clId="{967EA749-8215-4FD2-BFB4-4DE66F33259C}" dt="2022-03-29T05:41:45.375" v="414" actId="2711"/>
          <ac:spMkLst>
            <pc:docMk/>
            <pc:sldMk cId="125485855" sldId="785"/>
            <ac:spMk id="29" creationId="{8E980959-89A0-45A1-8C67-B0E647D253E7}"/>
          </ac:spMkLst>
        </pc:spChg>
      </pc:sldChg>
      <pc:sldChg chg="modSp mod">
        <pc:chgData name="Ranga Rodrigo" userId="a3170934-3a61-42af-add7-eae42539158e" providerId="ADAL" clId="{967EA749-8215-4FD2-BFB4-4DE66F33259C}" dt="2022-03-29T05:52:44.872" v="507" actId="20577"/>
        <pc:sldMkLst>
          <pc:docMk/>
          <pc:sldMk cId="1808905509" sldId="787"/>
        </pc:sldMkLst>
        <pc:spChg chg="mod">
          <ac:chgData name="Ranga Rodrigo" userId="a3170934-3a61-42af-add7-eae42539158e" providerId="ADAL" clId="{967EA749-8215-4FD2-BFB4-4DE66F33259C}" dt="2022-03-29T05:52:44.872" v="507" actId="20577"/>
          <ac:spMkLst>
            <pc:docMk/>
            <pc:sldMk cId="1808905509" sldId="787"/>
            <ac:spMk id="11" creationId="{09501146-2577-744C-B7F1-66FBBDC5EA08}"/>
          </ac:spMkLst>
        </pc:spChg>
      </pc:sldChg>
      <pc:sldChg chg="modSp mod">
        <pc:chgData name="Ranga Rodrigo" userId="a3170934-3a61-42af-add7-eae42539158e" providerId="ADAL" clId="{967EA749-8215-4FD2-BFB4-4DE66F33259C}" dt="2022-03-29T05:52:27.351" v="502" actId="20577"/>
        <pc:sldMkLst>
          <pc:docMk/>
          <pc:sldMk cId="1062437685" sldId="788"/>
        </pc:sldMkLst>
        <pc:spChg chg="mod">
          <ac:chgData name="Ranga Rodrigo" userId="a3170934-3a61-42af-add7-eae42539158e" providerId="ADAL" clId="{967EA749-8215-4FD2-BFB4-4DE66F33259C}" dt="2022-03-29T05:52:27.351" v="502" actId="20577"/>
          <ac:spMkLst>
            <pc:docMk/>
            <pc:sldMk cId="1062437685" sldId="788"/>
            <ac:spMk id="2" creationId="{F5313A73-411B-4195-BEA4-9A9BA124736B}"/>
          </ac:spMkLst>
        </pc:spChg>
        <pc:spChg chg="mod">
          <ac:chgData name="Ranga Rodrigo" userId="a3170934-3a61-42af-add7-eae42539158e" providerId="ADAL" clId="{967EA749-8215-4FD2-BFB4-4DE66F33259C}" dt="2022-03-29T05:41:56.095" v="415" actId="2711"/>
          <ac:spMkLst>
            <pc:docMk/>
            <pc:sldMk cId="1062437685" sldId="788"/>
            <ac:spMk id="76" creationId="{1EAA0192-AC89-401D-BFE0-EEF0BC564673}"/>
          </ac:spMkLst>
        </pc:spChg>
      </pc:sldChg>
      <pc:sldChg chg="modSp mod">
        <pc:chgData name="Ranga Rodrigo" userId="a3170934-3a61-42af-add7-eae42539158e" providerId="ADAL" clId="{967EA749-8215-4FD2-BFB4-4DE66F33259C}" dt="2022-03-29T05:52:17.169" v="500" actId="20577"/>
        <pc:sldMkLst>
          <pc:docMk/>
          <pc:sldMk cId="4156434849" sldId="790"/>
        </pc:sldMkLst>
        <pc:spChg chg="mod">
          <ac:chgData name="Ranga Rodrigo" userId="a3170934-3a61-42af-add7-eae42539158e" providerId="ADAL" clId="{967EA749-8215-4FD2-BFB4-4DE66F33259C}" dt="2022-03-29T05:52:17.169" v="500" actId="20577"/>
          <ac:spMkLst>
            <pc:docMk/>
            <pc:sldMk cId="4156434849" sldId="790"/>
            <ac:spMk id="2" creationId="{77248C06-F4AF-4476-8417-D9C5B03E9226}"/>
          </ac:spMkLst>
        </pc:spChg>
      </pc:sldChg>
      <pc:sldChg chg="modSp mod">
        <pc:chgData name="Ranga Rodrigo" userId="a3170934-3a61-42af-add7-eae42539158e" providerId="ADAL" clId="{967EA749-8215-4FD2-BFB4-4DE66F33259C}" dt="2022-03-29T05:50:51.593" v="472" actId="20577"/>
        <pc:sldMkLst>
          <pc:docMk/>
          <pc:sldMk cId="2148138060" sldId="793"/>
        </pc:sldMkLst>
        <pc:spChg chg="mod">
          <ac:chgData name="Ranga Rodrigo" userId="a3170934-3a61-42af-add7-eae42539158e" providerId="ADAL" clId="{967EA749-8215-4FD2-BFB4-4DE66F33259C}" dt="2022-03-29T05:50:51.593" v="472" actId="20577"/>
          <ac:spMkLst>
            <pc:docMk/>
            <pc:sldMk cId="2148138060" sldId="793"/>
            <ac:spMk id="31" creationId="{961A4A2B-E1F0-6244-A35C-9EC70C0F8D78}"/>
          </ac:spMkLst>
        </pc:spChg>
        <pc:spChg chg="mod">
          <ac:chgData name="Ranga Rodrigo" userId="a3170934-3a61-42af-add7-eae42539158e" providerId="ADAL" clId="{967EA749-8215-4FD2-BFB4-4DE66F33259C}" dt="2022-03-29T05:42:08.027" v="417" actId="2711"/>
          <ac:spMkLst>
            <pc:docMk/>
            <pc:sldMk cId="2148138060" sldId="793"/>
            <ac:spMk id="98" creationId="{98C671F4-D3BC-4D6B-AFDF-500D7AFEBF20}"/>
          </ac:spMkLst>
        </pc:spChg>
      </pc:sldChg>
      <pc:sldChg chg="modSp">
        <pc:chgData name="Ranga Rodrigo" userId="a3170934-3a61-42af-add7-eae42539158e" providerId="ADAL" clId="{967EA749-8215-4FD2-BFB4-4DE66F33259C}" dt="2022-03-29T05:42:19.914" v="420" actId="2711"/>
        <pc:sldMkLst>
          <pc:docMk/>
          <pc:sldMk cId="4230770897" sldId="794"/>
        </pc:sldMkLst>
        <pc:spChg chg="mod">
          <ac:chgData name="Ranga Rodrigo" userId="a3170934-3a61-42af-add7-eae42539158e" providerId="ADAL" clId="{967EA749-8215-4FD2-BFB4-4DE66F33259C}" dt="2022-03-29T05:42:19.914" v="420" actId="2711"/>
          <ac:spMkLst>
            <pc:docMk/>
            <pc:sldMk cId="4230770897" sldId="794"/>
            <ac:spMk id="29" creationId="{8E980959-89A0-45A1-8C67-B0E647D253E7}"/>
          </ac:spMkLst>
        </pc:spChg>
      </pc:sldChg>
      <pc:sldChg chg="modSp mod">
        <pc:chgData name="Ranga Rodrigo" userId="a3170934-3a61-42af-add7-eae42539158e" providerId="ADAL" clId="{967EA749-8215-4FD2-BFB4-4DE66F33259C}" dt="2022-03-29T05:50:39.695" v="470" actId="20577"/>
        <pc:sldMkLst>
          <pc:docMk/>
          <pc:sldMk cId="260901598" sldId="797"/>
        </pc:sldMkLst>
        <pc:spChg chg="mod">
          <ac:chgData name="Ranga Rodrigo" userId="a3170934-3a61-42af-add7-eae42539158e" providerId="ADAL" clId="{967EA749-8215-4FD2-BFB4-4DE66F33259C}" dt="2022-03-29T05:50:39.695" v="470" actId="20577"/>
          <ac:spMkLst>
            <pc:docMk/>
            <pc:sldMk cId="260901598" sldId="797"/>
            <ac:spMk id="8" creationId="{9080CC67-DA63-7D47-B43D-017E1203049C}"/>
          </ac:spMkLst>
        </pc:spChg>
      </pc:sldChg>
      <pc:sldChg chg="modSp mod">
        <pc:chgData name="Ranga Rodrigo" userId="a3170934-3a61-42af-add7-eae42539158e" providerId="ADAL" clId="{967EA749-8215-4FD2-BFB4-4DE66F33259C}" dt="2022-03-29T05:50:32.771" v="468" actId="20577"/>
        <pc:sldMkLst>
          <pc:docMk/>
          <pc:sldMk cId="387655999" sldId="799"/>
        </pc:sldMkLst>
        <pc:spChg chg="mod">
          <ac:chgData name="Ranga Rodrigo" userId="a3170934-3a61-42af-add7-eae42539158e" providerId="ADAL" clId="{967EA749-8215-4FD2-BFB4-4DE66F33259C}" dt="2022-03-29T05:50:32.771" v="468" actId="20577"/>
          <ac:spMkLst>
            <pc:docMk/>
            <pc:sldMk cId="387655999" sldId="799"/>
            <ac:spMk id="8" creationId="{A52A108E-5976-9C4D-A957-38C09D0DFD0D}"/>
          </ac:spMkLst>
        </pc:spChg>
      </pc:sldChg>
      <pc:sldChg chg="modSp mod">
        <pc:chgData name="Ranga Rodrigo" userId="a3170934-3a61-42af-add7-eae42539158e" providerId="ADAL" clId="{967EA749-8215-4FD2-BFB4-4DE66F33259C}" dt="2022-03-29T05:49:12.287" v="453" actId="20577"/>
        <pc:sldMkLst>
          <pc:docMk/>
          <pc:sldMk cId="243815222" sldId="812"/>
        </pc:sldMkLst>
        <pc:spChg chg="mod">
          <ac:chgData name="Ranga Rodrigo" userId="a3170934-3a61-42af-add7-eae42539158e" providerId="ADAL" clId="{967EA749-8215-4FD2-BFB4-4DE66F33259C}" dt="2022-03-29T05:49:12.287" v="453" actId="20577"/>
          <ac:spMkLst>
            <pc:docMk/>
            <pc:sldMk cId="243815222" sldId="812"/>
            <ac:spMk id="5" creationId="{F325AB75-DC91-4E2C-A14B-A6836E75E5E9}"/>
          </ac:spMkLst>
        </pc:spChg>
      </pc:sldChg>
      <pc:sldChg chg="modSp mod">
        <pc:chgData name="Ranga Rodrigo" userId="a3170934-3a61-42af-add7-eae42539158e" providerId="ADAL" clId="{967EA749-8215-4FD2-BFB4-4DE66F33259C}" dt="2022-03-29T05:48:52.829" v="450" actId="20577"/>
        <pc:sldMkLst>
          <pc:docMk/>
          <pc:sldMk cId="2490766729" sldId="813"/>
        </pc:sldMkLst>
        <pc:spChg chg="mod">
          <ac:chgData name="Ranga Rodrigo" userId="a3170934-3a61-42af-add7-eae42539158e" providerId="ADAL" clId="{967EA749-8215-4FD2-BFB4-4DE66F33259C}" dt="2022-03-29T05:48:52.829" v="450" actId="20577"/>
          <ac:spMkLst>
            <pc:docMk/>
            <pc:sldMk cId="2490766729" sldId="813"/>
            <ac:spMk id="2" creationId="{37F77B2B-135B-4D87-85BC-ABC5C4B04188}"/>
          </ac:spMkLst>
        </pc:spChg>
      </pc:sldChg>
      <pc:sldChg chg="modSp mod">
        <pc:chgData name="Ranga Rodrigo" userId="a3170934-3a61-42af-add7-eae42539158e" providerId="ADAL" clId="{967EA749-8215-4FD2-BFB4-4DE66F33259C}" dt="2022-03-29T05:48:45.988" v="448" actId="20577"/>
        <pc:sldMkLst>
          <pc:docMk/>
          <pc:sldMk cId="1902751705" sldId="815"/>
        </pc:sldMkLst>
        <pc:spChg chg="mod">
          <ac:chgData name="Ranga Rodrigo" userId="a3170934-3a61-42af-add7-eae42539158e" providerId="ADAL" clId="{967EA749-8215-4FD2-BFB4-4DE66F33259C}" dt="2022-03-29T05:48:45.988" v="448" actId="20577"/>
          <ac:spMkLst>
            <pc:docMk/>
            <pc:sldMk cId="1902751705" sldId="815"/>
            <ac:spMk id="2" creationId="{D5956BED-29E4-4BC3-BCD1-AC1F9838A216}"/>
          </ac:spMkLst>
        </pc:spChg>
      </pc:sldChg>
      <pc:sldChg chg="modSp mod">
        <pc:chgData name="Ranga Rodrigo" userId="a3170934-3a61-42af-add7-eae42539158e" providerId="ADAL" clId="{967EA749-8215-4FD2-BFB4-4DE66F33259C}" dt="2022-03-29T05:52:01.112" v="490" actId="20577"/>
        <pc:sldMkLst>
          <pc:docMk/>
          <pc:sldMk cId="895683657" sldId="825"/>
        </pc:sldMkLst>
        <pc:spChg chg="mod">
          <ac:chgData name="Ranga Rodrigo" userId="a3170934-3a61-42af-add7-eae42539158e" providerId="ADAL" clId="{967EA749-8215-4FD2-BFB4-4DE66F33259C}" dt="2022-03-29T05:52:01.112" v="490" actId="20577"/>
          <ac:spMkLst>
            <pc:docMk/>
            <pc:sldMk cId="895683657" sldId="825"/>
            <ac:spMk id="2" creationId="{77248C06-F4AF-4476-8417-D9C5B03E9226}"/>
          </ac:spMkLst>
        </pc:spChg>
        <pc:spChg chg="mod">
          <ac:chgData name="Ranga Rodrigo" userId="a3170934-3a61-42af-add7-eae42539158e" providerId="ADAL" clId="{967EA749-8215-4FD2-BFB4-4DE66F33259C}" dt="2022-03-29T05:42:01.201" v="416" actId="2711"/>
          <ac:spMkLst>
            <pc:docMk/>
            <pc:sldMk cId="895683657" sldId="825"/>
            <ac:spMk id="76" creationId="{EE79F6A1-587F-4955-B579-52EDBA18204F}"/>
          </ac:spMkLst>
        </pc:spChg>
      </pc:sldChg>
      <pc:sldChg chg="modSp mod">
        <pc:chgData name="Ranga Rodrigo" userId="a3170934-3a61-42af-add7-eae42539158e" providerId="ADAL" clId="{967EA749-8215-4FD2-BFB4-4DE66F33259C}" dt="2022-03-29T05:50:37.126" v="469" actId="20577"/>
        <pc:sldMkLst>
          <pc:docMk/>
          <pc:sldMk cId="3859379490" sldId="826"/>
        </pc:sldMkLst>
        <pc:spChg chg="mod">
          <ac:chgData name="Ranga Rodrigo" userId="a3170934-3a61-42af-add7-eae42539158e" providerId="ADAL" clId="{967EA749-8215-4FD2-BFB4-4DE66F33259C}" dt="2022-03-29T05:50:37.126" v="469" actId="20577"/>
          <ac:spMkLst>
            <pc:docMk/>
            <pc:sldMk cId="3859379490" sldId="826"/>
            <ac:spMk id="8" creationId="{9080CC67-DA63-7D47-B43D-017E1203049C}"/>
          </ac:spMkLst>
        </pc:spChg>
      </pc:sldChg>
      <pc:sldChg chg="modSp">
        <pc:chgData name="Ranga Rodrigo" userId="a3170934-3a61-42af-add7-eae42539158e" providerId="ADAL" clId="{967EA749-8215-4FD2-BFB4-4DE66F33259C}" dt="2022-03-29T05:50:05.837" v="461"/>
        <pc:sldMkLst>
          <pc:docMk/>
          <pc:sldMk cId="3879474810" sldId="831"/>
        </pc:sldMkLst>
        <pc:spChg chg="mod">
          <ac:chgData name="Ranga Rodrigo" userId="a3170934-3a61-42af-add7-eae42539158e" providerId="ADAL" clId="{967EA749-8215-4FD2-BFB4-4DE66F33259C}" dt="2022-03-29T05:50:05.837" v="461"/>
          <ac:spMkLst>
            <pc:docMk/>
            <pc:sldMk cId="3879474810" sldId="831"/>
            <ac:spMk id="23562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54.129" v="459"/>
        <pc:sldMkLst>
          <pc:docMk/>
          <pc:sldMk cId="779475227" sldId="832"/>
        </pc:sldMkLst>
        <pc:spChg chg="mod">
          <ac:chgData name="Ranga Rodrigo" userId="a3170934-3a61-42af-add7-eae42539158e" providerId="ADAL" clId="{967EA749-8215-4FD2-BFB4-4DE66F33259C}" dt="2022-03-29T05:49:54.129" v="459"/>
          <ac:spMkLst>
            <pc:docMk/>
            <pc:sldMk cId="779475227" sldId="832"/>
            <ac:spMk id="23562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41.432" v="457"/>
        <pc:sldMkLst>
          <pc:docMk/>
          <pc:sldMk cId="63531356" sldId="833"/>
        </pc:sldMkLst>
        <pc:spChg chg="mod">
          <ac:chgData name="Ranga Rodrigo" userId="a3170934-3a61-42af-add7-eae42539158e" providerId="ADAL" clId="{967EA749-8215-4FD2-BFB4-4DE66F33259C}" dt="2022-03-29T05:49:41.432" v="457"/>
          <ac:spMkLst>
            <pc:docMk/>
            <pc:sldMk cId="63531356" sldId="833"/>
            <ac:spMk id="3076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36.596" v="456"/>
        <pc:sldMkLst>
          <pc:docMk/>
          <pc:sldMk cId="1814061994" sldId="834"/>
        </pc:sldMkLst>
        <pc:spChg chg="mod">
          <ac:chgData name="Ranga Rodrigo" userId="a3170934-3a61-42af-add7-eae42539158e" providerId="ADAL" clId="{967EA749-8215-4FD2-BFB4-4DE66F33259C}" dt="2022-03-29T05:49:36.596" v="456"/>
          <ac:spMkLst>
            <pc:docMk/>
            <pc:sldMk cId="1814061994" sldId="834"/>
            <ac:spMk id="3076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02.853" v="451"/>
        <pc:sldMkLst>
          <pc:docMk/>
          <pc:sldMk cId="4269420639" sldId="835"/>
        </pc:sldMkLst>
        <pc:spChg chg="mod">
          <ac:chgData name="Ranga Rodrigo" userId="a3170934-3a61-42af-add7-eae42539158e" providerId="ADAL" clId="{967EA749-8215-4FD2-BFB4-4DE66F33259C}" dt="2022-03-29T05:49:02.853" v="451"/>
          <ac:spMkLst>
            <pc:docMk/>
            <pc:sldMk cId="4269420639" sldId="835"/>
            <ac:spMk id="2" creationId="{4FAD7621-9011-2E43-B318-DE73515A9FA3}"/>
          </ac:spMkLst>
        </pc:spChg>
      </pc:sldChg>
      <pc:sldChg chg="modSp mod">
        <pc:chgData name="Ranga Rodrigo" userId="a3170934-3a61-42af-add7-eae42539158e" providerId="ADAL" clId="{967EA749-8215-4FD2-BFB4-4DE66F33259C}" dt="2022-03-29T05:48:33.440" v="446" actId="20577"/>
        <pc:sldMkLst>
          <pc:docMk/>
          <pc:sldMk cId="965832641" sldId="837"/>
        </pc:sldMkLst>
        <pc:spChg chg="mod">
          <ac:chgData name="Ranga Rodrigo" userId="a3170934-3a61-42af-add7-eae42539158e" providerId="ADAL" clId="{967EA749-8215-4FD2-BFB4-4DE66F33259C}" dt="2022-03-29T05:48:33.440" v="446" actId="20577"/>
          <ac:spMkLst>
            <pc:docMk/>
            <pc:sldMk cId="965832641" sldId="837"/>
            <ac:spMk id="2" creationId="{4FAD7621-9011-2E43-B318-DE73515A9FA3}"/>
          </ac:spMkLst>
        </pc:spChg>
      </pc:sldChg>
      <pc:sldChg chg="modSp">
        <pc:chgData name="Ranga Rodrigo" userId="a3170934-3a61-42af-add7-eae42539158e" providerId="ADAL" clId="{967EA749-8215-4FD2-BFB4-4DE66F33259C}" dt="2022-03-29T05:50:02.019" v="460"/>
        <pc:sldMkLst>
          <pc:docMk/>
          <pc:sldMk cId="2707117358" sldId="839"/>
        </pc:sldMkLst>
        <pc:spChg chg="mod">
          <ac:chgData name="Ranga Rodrigo" userId="a3170934-3a61-42af-add7-eae42539158e" providerId="ADAL" clId="{967EA749-8215-4FD2-BFB4-4DE66F33259C}" dt="2022-03-29T05:50:02.019" v="460"/>
          <ac:spMkLst>
            <pc:docMk/>
            <pc:sldMk cId="2707117358" sldId="839"/>
            <ac:spMk id="23562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29.911" v="455"/>
        <pc:sldMkLst>
          <pc:docMk/>
          <pc:sldMk cId="1169609449" sldId="840"/>
        </pc:sldMkLst>
        <pc:spChg chg="mod">
          <ac:chgData name="Ranga Rodrigo" userId="a3170934-3a61-42af-add7-eae42539158e" providerId="ADAL" clId="{967EA749-8215-4FD2-BFB4-4DE66F33259C}" dt="2022-03-29T05:49:29.911" v="455"/>
          <ac:spMkLst>
            <pc:docMk/>
            <pc:sldMk cId="1169609449" sldId="840"/>
            <ac:spMk id="3076" creationId="{00000000-0000-0000-0000-000000000000}"/>
          </ac:spMkLst>
        </pc:spChg>
      </pc:sldChg>
      <pc:sldChg chg="addSp delSp modSp mod">
        <pc:chgData name="Ranga Rodrigo" userId="a3170934-3a61-42af-add7-eae42539158e" providerId="ADAL" clId="{967EA749-8215-4FD2-BFB4-4DE66F33259C}" dt="2022-03-29T03:01:12.290" v="113"/>
        <pc:sldMkLst>
          <pc:docMk/>
          <pc:sldMk cId="3479153042" sldId="841"/>
        </pc:sldMkLst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4" creationId="{6BDFCC4F-2A64-4DD8-AC68-6D1BAABFA702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7" creationId="{00354D97-EA5A-47D4-BE76-0B99F946D0BF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8" creationId="{E75591FE-9B68-40A4-8EE2-F451E628F5E3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9" creationId="{3B20CBEF-344F-4EC1-ADF6-2B45F29C6FB2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10" creationId="{FFC92BDC-43B8-48C8-8F18-850C7C91F5CB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11" creationId="{A92AC889-76A9-4081-BA2C-5C5B3341FA87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17" creationId="{DAF74D96-E919-4B76-8FA1-D0286089C158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0" creationId="{88AE7B4E-4A07-471B-B05B-628EEE4FB959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1" creationId="{F4370F01-832C-4D8D-A823-2B11631E2445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2" creationId="{36348C31-08A6-4087-9108-FF3348EA7562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3" creationId="{BD834B1B-544A-496F-95C3-CB844C8EF19F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4" creationId="{C73E246E-886C-42A5-9BAB-AD7D3854034F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5" creationId="{BB23426E-DB96-4C62-B0CA-3E07D89AF542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6" creationId="{427ED87E-FAE8-45BA-A951-1136B97D696F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7" creationId="{0FE8A015-AC9D-422A-8637-E87D7F9B6D9A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8" creationId="{93CDC187-2122-47A6-B2A5-B61FF655A456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9" creationId="{F8556506-B109-4779-A6FC-7856DB0EEAE6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0" creationId="{503540B2-83A6-4D97-839B-D4983213434E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1" creationId="{D20CB000-7C99-49EE-A21C-80EDB77EE27E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2" creationId="{75C6AFDB-CDFD-441E-A2F5-3F3C2F3E41FD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3" creationId="{13783B61-45A9-49C9-A158-70AB51C78C1E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4" creationId="{B4E9085E-E4FC-4339-9560-06B654408F97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5" creationId="{4CB0A32B-E17C-4E9D-A386-9E3D13B03CA2}"/>
          </ac:spMkLst>
        </pc:sp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5" creationId="{A7308430-14BF-4AF7-8C11-03B3492C8C40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6" creationId="{C255BAF8-7305-4C20-AE2A-142D08A6614E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2" creationId="{05FAC001-4EED-4CD0-AFFD-A004957C879A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3" creationId="{CFA4B45B-0E68-4242-9912-588B3DCA4824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4" creationId="{9807F000-B13E-425B-B88D-10650FD65A63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5" creationId="{F417ABED-88E2-421C-89A6-B900F6B63B36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6" creationId="{B3DC1B45-245F-49C1-9764-A88FB9C03625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8" creationId="{BBCFB749-E988-4D01-84D0-5F42E0F6C564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9" creationId="{C84346F5-380B-465B-A227-C6D2F23C773C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36" creationId="{2FEC3857-47A9-4C85-A976-A18D0DF591A9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37" creationId="{9A059C4B-873C-43FE-9B72-4CCB72D38E12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38" creationId="{686007E0-A288-424F-B6D9-A797ADB1BDC1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39" creationId="{2094BA33-97FE-4461-BCA8-7ED7293D132B}"/>
          </ac:cxnSpMkLst>
        </pc:cxnChg>
      </pc:sldChg>
      <pc:sldChg chg="modSp mod">
        <pc:chgData name="Ranga Rodrigo" userId="a3170934-3a61-42af-add7-eae42539158e" providerId="ADAL" clId="{967EA749-8215-4FD2-BFB4-4DE66F33259C}" dt="2022-03-29T05:52:37.776" v="505" actId="20577"/>
        <pc:sldMkLst>
          <pc:docMk/>
          <pc:sldMk cId="2790261449" sldId="842"/>
        </pc:sldMkLst>
        <pc:spChg chg="mod">
          <ac:chgData name="Ranga Rodrigo" userId="a3170934-3a61-42af-add7-eae42539158e" providerId="ADAL" clId="{967EA749-8215-4FD2-BFB4-4DE66F33259C}" dt="2022-03-29T05:52:37.776" v="505" actId="20577"/>
          <ac:spMkLst>
            <pc:docMk/>
            <pc:sldMk cId="2790261449" sldId="842"/>
            <ac:spMk id="11" creationId="{09501146-2577-744C-B7F1-66FBBDC5EA08}"/>
          </ac:spMkLst>
        </pc:spChg>
      </pc:sldChg>
      <pc:sldChg chg="modSp mod addAnim delAnim">
        <pc:chgData name="Ranga Rodrigo" userId="a3170934-3a61-42af-add7-eae42539158e" providerId="ADAL" clId="{967EA749-8215-4FD2-BFB4-4DE66F33259C}" dt="2022-03-29T05:53:03.630" v="515" actId="20577"/>
        <pc:sldMkLst>
          <pc:docMk/>
          <pc:sldMk cId="3598786217" sldId="843"/>
        </pc:sldMkLst>
        <pc:spChg chg="mod">
          <ac:chgData name="Ranga Rodrigo" userId="a3170934-3a61-42af-add7-eae42539158e" providerId="ADAL" clId="{967EA749-8215-4FD2-BFB4-4DE66F33259C}" dt="2022-03-29T05:53:03.630" v="515" actId="20577"/>
          <ac:spMkLst>
            <pc:docMk/>
            <pc:sldMk cId="3598786217" sldId="843"/>
            <ac:spMk id="8" creationId="{1F57AA0C-A049-684F-B35D-C9691D2B1934}"/>
          </ac:spMkLst>
        </pc:spChg>
        <pc:spChg chg="mod">
          <ac:chgData name="Ranga Rodrigo" userId="a3170934-3a61-42af-add7-eae42539158e" providerId="ADAL" clId="{967EA749-8215-4FD2-BFB4-4DE66F33259C}" dt="2022-03-29T05:41:39.013" v="413" actId="2711"/>
          <ac:spMkLst>
            <pc:docMk/>
            <pc:sldMk cId="3598786217" sldId="843"/>
            <ac:spMk id="18" creationId="{D1BB6FE8-CA2B-C348-813C-A4109657A335}"/>
          </ac:spMkLst>
        </pc:spChg>
      </pc:sldChg>
      <pc:sldChg chg="modSp">
        <pc:chgData name="Ranga Rodrigo" userId="a3170934-3a61-42af-add7-eae42539158e" providerId="ADAL" clId="{967EA749-8215-4FD2-BFB4-4DE66F33259C}" dt="2022-03-29T05:42:16.282" v="419" actId="2711"/>
        <pc:sldMkLst>
          <pc:docMk/>
          <pc:sldMk cId="3838827999" sldId="844"/>
        </pc:sldMkLst>
        <pc:spChg chg="mod">
          <ac:chgData name="Ranga Rodrigo" userId="a3170934-3a61-42af-add7-eae42539158e" providerId="ADAL" clId="{967EA749-8215-4FD2-BFB4-4DE66F33259C}" dt="2022-03-29T05:42:16.282" v="419" actId="2711"/>
          <ac:spMkLst>
            <pc:docMk/>
            <pc:sldMk cId="3838827999" sldId="844"/>
            <ac:spMk id="29" creationId="{8E980959-89A0-45A1-8C67-B0E647D253E7}"/>
          </ac:spMkLst>
        </pc:spChg>
      </pc:sldChg>
      <pc:sldChg chg="modSp">
        <pc:chgData name="Ranga Rodrigo" userId="a3170934-3a61-42af-add7-eae42539158e" providerId="ADAL" clId="{967EA749-8215-4FD2-BFB4-4DE66F33259C}" dt="2022-03-29T05:42:11.832" v="418" actId="2711"/>
        <pc:sldMkLst>
          <pc:docMk/>
          <pc:sldMk cId="547914323" sldId="845"/>
        </pc:sldMkLst>
        <pc:spChg chg="mod">
          <ac:chgData name="Ranga Rodrigo" userId="a3170934-3a61-42af-add7-eae42539158e" providerId="ADAL" clId="{967EA749-8215-4FD2-BFB4-4DE66F33259C}" dt="2022-03-29T05:42:11.832" v="418" actId="2711"/>
          <ac:spMkLst>
            <pc:docMk/>
            <pc:sldMk cId="547914323" sldId="845"/>
            <ac:spMk id="3" creationId="{000DA581-2181-9046-B05B-1E96FC263F1D}"/>
          </ac:spMkLst>
        </pc:spChg>
      </pc:sldChg>
      <pc:sldChg chg="modSp">
        <pc:chgData name="Ranga Rodrigo" userId="a3170934-3a61-42af-add7-eae42539158e" providerId="ADAL" clId="{967EA749-8215-4FD2-BFB4-4DE66F33259C}" dt="2022-03-29T05:42:22.730" v="421" actId="2711"/>
        <pc:sldMkLst>
          <pc:docMk/>
          <pc:sldMk cId="73412689" sldId="849"/>
        </pc:sldMkLst>
        <pc:spChg chg="mod">
          <ac:chgData name="Ranga Rodrigo" userId="a3170934-3a61-42af-add7-eae42539158e" providerId="ADAL" clId="{967EA749-8215-4FD2-BFB4-4DE66F33259C}" dt="2022-03-29T05:42:22.730" v="421" actId="2711"/>
          <ac:spMkLst>
            <pc:docMk/>
            <pc:sldMk cId="73412689" sldId="849"/>
            <ac:spMk id="29" creationId="{8E980959-89A0-45A1-8C67-B0E647D253E7}"/>
          </ac:spMkLst>
        </pc:spChg>
      </pc:sldChg>
      <pc:sldChg chg="modSp mod">
        <pc:chgData name="Ranga Rodrigo" userId="a3170934-3a61-42af-add7-eae42539158e" providerId="ADAL" clId="{967EA749-8215-4FD2-BFB4-4DE66F33259C}" dt="2022-03-29T05:50:26.014" v="466" actId="20577"/>
        <pc:sldMkLst>
          <pc:docMk/>
          <pc:sldMk cId="663078229" sldId="850"/>
        </pc:sldMkLst>
        <pc:spChg chg="mod">
          <ac:chgData name="Ranga Rodrigo" userId="a3170934-3a61-42af-add7-eae42539158e" providerId="ADAL" clId="{967EA749-8215-4FD2-BFB4-4DE66F33259C}" dt="2022-03-29T05:50:26.014" v="466" actId="20577"/>
          <ac:spMkLst>
            <pc:docMk/>
            <pc:sldMk cId="663078229" sldId="850"/>
            <ac:spMk id="9" creationId="{63480EE1-0256-5C4B-BD37-2C1F5D16CAFE}"/>
          </ac:spMkLst>
        </pc:spChg>
        <pc:spChg chg="mod">
          <ac:chgData name="Ranga Rodrigo" userId="a3170934-3a61-42af-add7-eae42539158e" providerId="ADAL" clId="{967EA749-8215-4FD2-BFB4-4DE66F33259C}" dt="2022-03-29T05:42:26.010" v="422" actId="2711"/>
          <ac:spMkLst>
            <pc:docMk/>
            <pc:sldMk cId="663078229" sldId="850"/>
            <ac:spMk id="29" creationId="{8E980959-89A0-45A1-8C67-B0E647D253E7}"/>
          </ac:spMkLst>
        </pc:spChg>
      </pc:sldChg>
      <pc:sldChg chg="modSp mod">
        <pc:chgData name="Ranga Rodrigo" userId="a3170934-3a61-42af-add7-eae42539158e" providerId="ADAL" clId="{967EA749-8215-4FD2-BFB4-4DE66F33259C}" dt="2022-03-29T05:50:22.855" v="465" actId="20577"/>
        <pc:sldMkLst>
          <pc:docMk/>
          <pc:sldMk cId="175067538" sldId="851"/>
        </pc:sldMkLst>
        <pc:spChg chg="mod">
          <ac:chgData name="Ranga Rodrigo" userId="a3170934-3a61-42af-add7-eae42539158e" providerId="ADAL" clId="{967EA749-8215-4FD2-BFB4-4DE66F33259C}" dt="2022-03-29T05:50:22.855" v="465" actId="20577"/>
          <ac:spMkLst>
            <pc:docMk/>
            <pc:sldMk cId="175067538" sldId="851"/>
            <ac:spMk id="9" creationId="{63480EE1-0256-5C4B-BD37-2C1F5D16CAFE}"/>
          </ac:spMkLst>
        </pc:spChg>
      </pc:sldChg>
      <pc:sldChg chg="modSp new mod">
        <pc:chgData name="Ranga Rodrigo" userId="a3170934-3a61-42af-add7-eae42539158e" providerId="ADAL" clId="{967EA749-8215-4FD2-BFB4-4DE66F33259C}" dt="2022-03-29T03:00:37.804" v="108"/>
        <pc:sldMkLst>
          <pc:docMk/>
          <pc:sldMk cId="1675299574" sldId="852"/>
        </pc:sldMkLst>
        <pc:spChg chg="mod">
          <ac:chgData name="Ranga Rodrigo" userId="a3170934-3a61-42af-add7-eae42539158e" providerId="ADAL" clId="{967EA749-8215-4FD2-BFB4-4DE66F33259C}" dt="2022-03-29T02:59:57.836" v="31" actId="20577"/>
          <ac:spMkLst>
            <pc:docMk/>
            <pc:sldMk cId="1675299574" sldId="852"/>
            <ac:spMk id="2" creationId="{0ACCD432-886C-4F47-869B-420E1A969A2F}"/>
          </ac:spMkLst>
        </pc:spChg>
        <pc:spChg chg="mod">
          <ac:chgData name="Ranga Rodrigo" userId="a3170934-3a61-42af-add7-eae42539158e" providerId="ADAL" clId="{967EA749-8215-4FD2-BFB4-4DE66F33259C}" dt="2022-03-29T03:00:37.804" v="108"/>
          <ac:spMkLst>
            <pc:docMk/>
            <pc:sldMk cId="1675299574" sldId="852"/>
            <ac:spMk id="3" creationId="{74139196-94DB-4EEB-B002-255BCCB75D3A}"/>
          </ac:spMkLst>
        </pc:spChg>
      </pc:sldChg>
      <pc:sldChg chg="addSp delSp modSp new mod">
        <pc:chgData name="Ranga Rodrigo" userId="a3170934-3a61-42af-add7-eae42539158e" providerId="ADAL" clId="{967EA749-8215-4FD2-BFB4-4DE66F33259C}" dt="2022-03-29T05:53:50.406" v="518" actId="14100"/>
        <pc:sldMkLst>
          <pc:docMk/>
          <pc:sldMk cId="3878540740" sldId="853"/>
        </pc:sldMkLst>
        <pc:spChg chg="add del mod">
          <ac:chgData name="Ranga Rodrigo" userId="a3170934-3a61-42af-add7-eae42539158e" providerId="ADAL" clId="{967EA749-8215-4FD2-BFB4-4DE66F33259C}" dt="2022-03-29T04:16:29.881" v="325" actId="207"/>
          <ac:spMkLst>
            <pc:docMk/>
            <pc:sldMk cId="3878540740" sldId="853"/>
            <ac:spMk id="2" creationId="{35BA42EE-EC45-4453-9FA6-BF25D66862C9}"/>
          </ac:spMkLst>
        </pc:spChg>
        <pc:spChg chg="add mod">
          <ac:chgData name="Ranga Rodrigo" userId="a3170934-3a61-42af-add7-eae42539158e" providerId="ADAL" clId="{967EA749-8215-4FD2-BFB4-4DE66F33259C}" dt="2022-03-29T04:19:41.004" v="336" actId="2085"/>
          <ac:spMkLst>
            <pc:docMk/>
            <pc:sldMk cId="3878540740" sldId="853"/>
            <ac:spMk id="5" creationId="{FB8A3734-CCEC-404E-81F8-03B5043E0D13}"/>
          </ac:spMkLst>
        </pc:spChg>
        <pc:spChg chg="add mod">
          <ac:chgData name="Ranga Rodrigo" userId="a3170934-3a61-42af-add7-eae42539158e" providerId="ADAL" clId="{967EA749-8215-4FD2-BFB4-4DE66F33259C}" dt="2022-03-29T04:56:17.612" v="406" actId="207"/>
          <ac:spMkLst>
            <pc:docMk/>
            <pc:sldMk cId="3878540740" sldId="853"/>
            <ac:spMk id="6" creationId="{080F181E-5D49-4C61-8CEF-7A097C2CFDB5}"/>
          </ac:spMkLst>
        </pc:spChg>
        <pc:spChg chg="add mod ord">
          <ac:chgData name="Ranga Rodrigo" userId="a3170934-3a61-42af-add7-eae42539158e" providerId="ADAL" clId="{967EA749-8215-4FD2-BFB4-4DE66F33259C}" dt="2022-03-29T04:56:05.005" v="404" actId="207"/>
          <ac:spMkLst>
            <pc:docMk/>
            <pc:sldMk cId="3878540740" sldId="853"/>
            <ac:spMk id="7" creationId="{41425F7C-98D4-4BD5-B640-8C5E20FEC56A}"/>
          </ac:spMkLst>
        </pc:spChg>
        <pc:spChg chg="add mod">
          <ac:chgData name="Ranga Rodrigo" userId="a3170934-3a61-42af-add7-eae42539158e" providerId="ADAL" clId="{967EA749-8215-4FD2-BFB4-4DE66F33259C}" dt="2022-03-29T04:16:33.370" v="326" actId="207"/>
          <ac:spMkLst>
            <pc:docMk/>
            <pc:sldMk cId="3878540740" sldId="853"/>
            <ac:spMk id="8" creationId="{507F603A-DFDC-42CC-8916-FD426FF73554}"/>
          </ac:spMkLst>
        </pc:spChg>
        <pc:spChg chg="add mod">
          <ac:chgData name="Ranga Rodrigo" userId="a3170934-3a61-42af-add7-eae42539158e" providerId="ADAL" clId="{967EA749-8215-4FD2-BFB4-4DE66F33259C}" dt="2022-03-29T04:17:38.290" v="330" actId="208"/>
          <ac:spMkLst>
            <pc:docMk/>
            <pc:sldMk cId="3878540740" sldId="853"/>
            <ac:spMk id="9" creationId="{6ADBD70C-B8E0-4B95-835F-CCDE6DDB7FD7}"/>
          </ac:spMkLst>
        </pc:spChg>
        <pc:spChg chg="add mod">
          <ac:chgData name="Ranga Rodrigo" userId="a3170934-3a61-42af-add7-eae42539158e" providerId="ADAL" clId="{967EA749-8215-4FD2-BFB4-4DE66F33259C}" dt="2022-03-29T04:54:14.056" v="377" actId="1037"/>
          <ac:spMkLst>
            <pc:docMk/>
            <pc:sldMk cId="3878540740" sldId="853"/>
            <ac:spMk id="15" creationId="{E591707B-AC86-40D6-9F47-C42A5B83CA40}"/>
          </ac:spMkLst>
        </pc:spChg>
        <pc:spChg chg="add mod ord">
          <ac:chgData name="Ranga Rodrigo" userId="a3170934-3a61-42af-add7-eae42539158e" providerId="ADAL" clId="{967EA749-8215-4FD2-BFB4-4DE66F33259C}" dt="2022-03-29T04:19:31.647" v="335" actId="2085"/>
          <ac:spMkLst>
            <pc:docMk/>
            <pc:sldMk cId="3878540740" sldId="853"/>
            <ac:spMk id="18" creationId="{05743B6C-98A6-4D91-8834-0CCBEEBC2A28}"/>
          </ac:spMkLst>
        </pc:spChg>
        <pc:spChg chg="add mod ord">
          <ac:chgData name="Ranga Rodrigo" userId="a3170934-3a61-42af-add7-eae42539158e" providerId="ADAL" clId="{967EA749-8215-4FD2-BFB4-4DE66F33259C}" dt="2022-03-29T03:11:03.622" v="164" actId="1038"/>
          <ac:spMkLst>
            <pc:docMk/>
            <pc:sldMk cId="3878540740" sldId="853"/>
            <ac:spMk id="19" creationId="{083754CC-C950-46E5-B69E-87B49B7CCF49}"/>
          </ac:spMkLst>
        </pc:spChg>
        <pc:spChg chg="add mod ord">
          <ac:chgData name="Ranga Rodrigo" userId="a3170934-3a61-42af-add7-eae42539158e" providerId="ADAL" clId="{967EA749-8215-4FD2-BFB4-4DE66F33259C}" dt="2022-03-29T04:21:26.637" v="360" actId="1037"/>
          <ac:spMkLst>
            <pc:docMk/>
            <pc:sldMk cId="3878540740" sldId="853"/>
            <ac:spMk id="20" creationId="{6D244091-5DEF-4201-992B-4C592D2BDA12}"/>
          </ac:spMkLst>
        </pc:spChg>
        <pc:spChg chg="add del mod">
          <ac:chgData name="Ranga Rodrigo" userId="a3170934-3a61-42af-add7-eae42539158e" providerId="ADAL" clId="{967EA749-8215-4FD2-BFB4-4DE66F33259C}" dt="2022-03-29T03:10:36.681" v="162" actId="478"/>
          <ac:spMkLst>
            <pc:docMk/>
            <pc:sldMk cId="3878540740" sldId="853"/>
            <ac:spMk id="21" creationId="{11F003E2-4354-43B9-95FF-9FF16C43FCBC}"/>
          </ac:spMkLst>
        </pc:spChg>
        <pc:spChg chg="add mod">
          <ac:chgData name="Ranga Rodrigo" userId="a3170934-3a61-42af-add7-eae42539158e" providerId="ADAL" clId="{967EA749-8215-4FD2-BFB4-4DE66F33259C}" dt="2022-03-29T03:01:16.901" v="115"/>
          <ac:spMkLst>
            <pc:docMk/>
            <pc:sldMk cId="3878540740" sldId="853"/>
            <ac:spMk id="22" creationId="{D14826C6-8B9D-4860-88C6-1CDEF5F25B51}"/>
          </ac:spMkLst>
        </pc:spChg>
        <pc:spChg chg="add mod">
          <ac:chgData name="Ranga Rodrigo" userId="a3170934-3a61-42af-add7-eae42539158e" providerId="ADAL" clId="{967EA749-8215-4FD2-BFB4-4DE66F33259C}" dt="2022-03-29T03:01:16.901" v="115"/>
          <ac:spMkLst>
            <pc:docMk/>
            <pc:sldMk cId="3878540740" sldId="853"/>
            <ac:spMk id="23" creationId="{C9E9A12E-030C-4D1D-BE32-FF032F22D75E}"/>
          </ac:spMkLst>
        </pc:spChg>
        <pc:spChg chg="add mod">
          <ac:chgData name="Ranga Rodrigo" userId="a3170934-3a61-42af-add7-eae42539158e" providerId="ADAL" clId="{967EA749-8215-4FD2-BFB4-4DE66F33259C}" dt="2022-03-29T04:13:37.967" v="314" actId="1076"/>
          <ac:spMkLst>
            <pc:docMk/>
            <pc:sldMk cId="3878540740" sldId="853"/>
            <ac:spMk id="24" creationId="{C65D4942-8A67-4C2D-ACE5-3096927F87D7}"/>
          </ac:spMkLst>
        </pc:spChg>
        <pc:spChg chg="add mod">
          <ac:chgData name="Ranga Rodrigo" userId="a3170934-3a61-42af-add7-eae42539158e" providerId="ADAL" clId="{967EA749-8215-4FD2-BFB4-4DE66F33259C}" dt="2022-03-29T03:01:16.901" v="115"/>
          <ac:spMkLst>
            <pc:docMk/>
            <pc:sldMk cId="3878540740" sldId="853"/>
            <ac:spMk id="25" creationId="{53AA6BE4-837E-4DE5-937F-C20C0D7D7CDD}"/>
          </ac:spMkLst>
        </pc:spChg>
        <pc:spChg chg="add mod">
          <ac:chgData name="Ranga Rodrigo" userId="a3170934-3a61-42af-add7-eae42539158e" providerId="ADAL" clId="{967EA749-8215-4FD2-BFB4-4DE66F33259C}" dt="2022-03-29T03:08:40.811" v="150" actId="1076"/>
          <ac:spMkLst>
            <pc:docMk/>
            <pc:sldMk cId="3878540740" sldId="853"/>
            <ac:spMk id="26" creationId="{16179C4D-BDB1-46BD-9A25-D9D7E5FADDD1}"/>
          </ac:spMkLst>
        </pc:spChg>
        <pc:spChg chg="add mod">
          <ac:chgData name="Ranga Rodrigo" userId="a3170934-3a61-42af-add7-eae42539158e" providerId="ADAL" clId="{967EA749-8215-4FD2-BFB4-4DE66F33259C}" dt="2022-03-29T04:22:28.653" v="365" actId="1076"/>
          <ac:spMkLst>
            <pc:docMk/>
            <pc:sldMk cId="3878540740" sldId="853"/>
            <ac:spMk id="27" creationId="{19D5CAC5-73DF-40A8-9536-9666CA0ED2FD}"/>
          </ac:spMkLst>
        </pc:spChg>
        <pc:spChg chg="add mod">
          <ac:chgData name="Ranga Rodrigo" userId="a3170934-3a61-42af-add7-eae42539158e" providerId="ADAL" clId="{967EA749-8215-4FD2-BFB4-4DE66F33259C}" dt="2022-03-29T03:01:16.901" v="115"/>
          <ac:spMkLst>
            <pc:docMk/>
            <pc:sldMk cId="3878540740" sldId="853"/>
            <ac:spMk id="28" creationId="{3B58FF9D-E488-4212-B3D7-659087BB0600}"/>
          </ac:spMkLst>
        </pc:spChg>
        <pc:spChg chg="add del mod">
          <ac:chgData name="Ranga Rodrigo" userId="a3170934-3a61-42af-add7-eae42539158e" providerId="ADAL" clId="{967EA749-8215-4FD2-BFB4-4DE66F33259C}" dt="2022-03-29T03:04:51.699" v="145" actId="478"/>
          <ac:spMkLst>
            <pc:docMk/>
            <pc:sldMk cId="3878540740" sldId="853"/>
            <ac:spMk id="29" creationId="{F67A6011-3F1D-4900-A360-804FB96BB7CB}"/>
          </ac:spMkLst>
        </pc:spChg>
        <pc:spChg chg="add mod">
          <ac:chgData name="Ranga Rodrigo" userId="a3170934-3a61-42af-add7-eae42539158e" providerId="ADAL" clId="{967EA749-8215-4FD2-BFB4-4DE66F33259C}" dt="2022-03-29T04:20:09.405" v="341" actId="2085"/>
          <ac:spMkLst>
            <pc:docMk/>
            <pc:sldMk cId="3878540740" sldId="853"/>
            <ac:spMk id="30" creationId="{9149D5F8-8A26-4CCD-B2AC-339890D08C66}"/>
          </ac:spMkLst>
        </pc:spChg>
        <pc:spChg chg="add mod">
          <ac:chgData name="Ranga Rodrigo" userId="a3170934-3a61-42af-add7-eae42539158e" providerId="ADAL" clId="{967EA749-8215-4FD2-BFB4-4DE66F33259C}" dt="2022-03-29T04:54:44.900" v="381" actId="1035"/>
          <ac:spMkLst>
            <pc:docMk/>
            <pc:sldMk cId="3878540740" sldId="853"/>
            <ac:spMk id="31" creationId="{6C434A09-51C3-4C00-AB16-BE505B4984E3}"/>
          </ac:spMkLst>
        </pc:spChg>
        <pc:spChg chg="add mod">
          <ac:chgData name="Ranga Rodrigo" userId="a3170934-3a61-42af-add7-eae42539158e" providerId="ADAL" clId="{967EA749-8215-4FD2-BFB4-4DE66F33259C}" dt="2022-03-29T04:54:14.056" v="377" actId="1037"/>
          <ac:spMkLst>
            <pc:docMk/>
            <pc:sldMk cId="3878540740" sldId="853"/>
            <ac:spMk id="32" creationId="{41CD683D-907D-4879-9B9B-6ADDC4C5A443}"/>
          </ac:spMkLst>
        </pc:spChg>
        <pc:spChg chg="add mod">
          <ac:chgData name="Ranga Rodrigo" userId="a3170934-3a61-42af-add7-eae42539158e" providerId="ADAL" clId="{967EA749-8215-4FD2-BFB4-4DE66F33259C}" dt="2022-03-29T04:54:14.056" v="377" actId="1037"/>
          <ac:spMkLst>
            <pc:docMk/>
            <pc:sldMk cId="3878540740" sldId="853"/>
            <ac:spMk id="33" creationId="{DF4F4765-01F4-4837-BD16-1E6B9FE8FD9C}"/>
          </ac:spMkLst>
        </pc:spChg>
        <pc:spChg chg="add del mod">
          <ac:chgData name="Ranga Rodrigo" userId="a3170934-3a61-42af-add7-eae42539158e" providerId="ADAL" clId="{967EA749-8215-4FD2-BFB4-4DE66F33259C}" dt="2022-03-29T04:04:23.856" v="278" actId="478"/>
          <ac:spMkLst>
            <pc:docMk/>
            <pc:sldMk cId="3878540740" sldId="853"/>
            <ac:spMk id="40" creationId="{0B8E9629-50D1-4595-8463-E7C769E0BF24}"/>
          </ac:spMkLst>
        </pc:spChg>
        <pc:spChg chg="add mod ord">
          <ac:chgData name="Ranga Rodrigo" userId="a3170934-3a61-42af-add7-eae42539158e" providerId="ADAL" clId="{967EA749-8215-4FD2-BFB4-4DE66F33259C}" dt="2022-03-29T04:05:59.534" v="291" actId="1076"/>
          <ac:spMkLst>
            <pc:docMk/>
            <pc:sldMk cId="3878540740" sldId="853"/>
            <ac:spMk id="46" creationId="{A1D53776-19B0-47C8-BD7B-7EE614503098}"/>
          </ac:spMkLst>
        </pc:spChg>
        <pc:spChg chg="add mod">
          <ac:chgData name="Ranga Rodrigo" userId="a3170934-3a61-42af-add7-eae42539158e" providerId="ADAL" clId="{967EA749-8215-4FD2-BFB4-4DE66F33259C}" dt="2022-03-29T04:19:46.502" v="337" actId="2085"/>
          <ac:spMkLst>
            <pc:docMk/>
            <pc:sldMk cId="3878540740" sldId="853"/>
            <ac:spMk id="48" creationId="{7AEE315A-5EBD-4C8B-AD7E-D0F3407BCF91}"/>
          </ac:spMkLst>
        </pc:spChg>
        <pc:spChg chg="add mod">
          <ac:chgData name="Ranga Rodrigo" userId="a3170934-3a61-42af-add7-eae42539158e" providerId="ADAL" clId="{967EA749-8215-4FD2-BFB4-4DE66F33259C}" dt="2022-03-29T04:19:46.502" v="337" actId="2085"/>
          <ac:spMkLst>
            <pc:docMk/>
            <pc:sldMk cId="3878540740" sldId="853"/>
            <ac:spMk id="49" creationId="{87DD42CE-92A2-4378-BD6E-9CF1E5CA71A5}"/>
          </ac:spMkLst>
        </pc:spChg>
        <pc:spChg chg="add del mod">
          <ac:chgData name="Ranga Rodrigo" userId="a3170934-3a61-42af-add7-eae42539158e" providerId="ADAL" clId="{967EA749-8215-4FD2-BFB4-4DE66F33259C}" dt="2022-03-29T04:04:14.939" v="276" actId="478"/>
          <ac:spMkLst>
            <pc:docMk/>
            <pc:sldMk cId="3878540740" sldId="853"/>
            <ac:spMk id="50" creationId="{6AD7C8C1-FF2A-4BC1-B35C-B909DF98B7F7}"/>
          </ac:spMkLst>
        </pc:spChg>
        <pc:spChg chg="add del mod">
          <ac:chgData name="Ranga Rodrigo" userId="a3170934-3a61-42af-add7-eae42539158e" providerId="ADAL" clId="{967EA749-8215-4FD2-BFB4-4DE66F33259C}" dt="2022-03-29T03:27:48.479" v="200" actId="478"/>
          <ac:spMkLst>
            <pc:docMk/>
            <pc:sldMk cId="3878540740" sldId="853"/>
            <ac:spMk id="74" creationId="{431AD81C-4311-4A50-A58A-9FEA65BC8B25}"/>
          </ac:spMkLst>
        </pc:spChg>
        <pc:spChg chg="add mod ord">
          <ac:chgData name="Ranga Rodrigo" userId="a3170934-3a61-42af-add7-eae42539158e" providerId="ADAL" clId="{967EA749-8215-4FD2-BFB4-4DE66F33259C}" dt="2022-03-29T05:53:50.406" v="518" actId="14100"/>
          <ac:spMkLst>
            <pc:docMk/>
            <pc:sldMk cId="3878540740" sldId="853"/>
            <ac:spMk id="75" creationId="{A7A4A94D-DC69-44D5-AB74-27E1C458A3FB}"/>
          </ac:spMkLst>
        </pc:spChg>
        <pc:spChg chg="add mod">
          <ac:chgData name="Ranga Rodrigo" userId="a3170934-3a61-42af-add7-eae42539158e" providerId="ADAL" clId="{967EA749-8215-4FD2-BFB4-4DE66F33259C}" dt="2022-03-29T04:19:41.004" v="336" actId="2085"/>
          <ac:spMkLst>
            <pc:docMk/>
            <pc:sldMk cId="3878540740" sldId="853"/>
            <ac:spMk id="96" creationId="{22BEA4E3-0940-4A47-A704-FBB574196380}"/>
          </ac:spMkLst>
        </pc:spChg>
        <pc:spChg chg="add mod">
          <ac:chgData name="Ranga Rodrigo" userId="a3170934-3a61-42af-add7-eae42539158e" providerId="ADAL" clId="{967EA749-8215-4FD2-BFB4-4DE66F33259C}" dt="2022-03-29T04:19:59.897" v="340" actId="1076"/>
          <ac:spMkLst>
            <pc:docMk/>
            <pc:sldMk cId="3878540740" sldId="853"/>
            <ac:spMk id="97" creationId="{50AE4C2C-8A74-46C2-B61B-E6C424A6BC28}"/>
          </ac:spMkLst>
        </pc:spChg>
        <pc:spChg chg="add mod">
          <ac:chgData name="Ranga Rodrigo" userId="a3170934-3a61-42af-add7-eae42539158e" providerId="ADAL" clId="{967EA749-8215-4FD2-BFB4-4DE66F33259C}" dt="2022-03-29T04:13:33.995" v="313" actId="1076"/>
          <ac:spMkLst>
            <pc:docMk/>
            <pc:sldMk cId="3878540740" sldId="853"/>
            <ac:spMk id="98" creationId="{9AD37E02-CA2A-4B5F-A6B9-B89CCD748E58}"/>
          </ac:spMkLst>
        </pc:spChg>
        <pc:spChg chg="add mod">
          <ac:chgData name="Ranga Rodrigo" userId="a3170934-3a61-42af-add7-eae42539158e" providerId="ADAL" clId="{967EA749-8215-4FD2-BFB4-4DE66F33259C}" dt="2022-03-29T04:13:53.464" v="318" actId="1076"/>
          <ac:spMkLst>
            <pc:docMk/>
            <pc:sldMk cId="3878540740" sldId="853"/>
            <ac:spMk id="99" creationId="{9B24C01B-B07B-4767-AE97-A34705C6ACA8}"/>
          </ac:spMkLst>
        </pc:spChg>
        <pc:spChg chg="add mod">
          <ac:chgData name="Ranga Rodrigo" userId="a3170934-3a61-42af-add7-eae42539158e" providerId="ADAL" clId="{967EA749-8215-4FD2-BFB4-4DE66F33259C}" dt="2022-03-29T04:14:05.473" v="322" actId="1076"/>
          <ac:spMkLst>
            <pc:docMk/>
            <pc:sldMk cId="3878540740" sldId="853"/>
            <ac:spMk id="100" creationId="{34FA4448-E6AE-484A-A842-547108BF2F4E}"/>
          </ac:spMkLst>
        </pc:spChg>
        <pc:spChg chg="add mod">
          <ac:chgData name="Ranga Rodrigo" userId="a3170934-3a61-42af-add7-eae42539158e" providerId="ADAL" clId="{967EA749-8215-4FD2-BFB4-4DE66F33259C}" dt="2022-03-29T04:14:11.361" v="324" actId="1076"/>
          <ac:spMkLst>
            <pc:docMk/>
            <pc:sldMk cId="3878540740" sldId="853"/>
            <ac:spMk id="101" creationId="{9913A64A-9C8C-4A83-AA86-3380C605AAF0}"/>
          </ac:spMkLst>
        </pc:spChg>
        <pc:spChg chg="add mod">
          <ac:chgData name="Ranga Rodrigo" userId="a3170934-3a61-42af-add7-eae42539158e" providerId="ADAL" clId="{967EA749-8215-4FD2-BFB4-4DE66F33259C}" dt="2022-03-29T04:55:09.786" v="383" actId="571"/>
          <ac:spMkLst>
            <pc:docMk/>
            <pc:sldMk cId="3878540740" sldId="853"/>
            <ac:spMk id="123" creationId="{53642440-4357-48CC-97D4-FCF7DC586BB4}"/>
          </ac:spMkLst>
        </pc:spChg>
        <pc:spChg chg="add mod">
          <ac:chgData name="Ranga Rodrigo" userId="a3170934-3a61-42af-add7-eae42539158e" providerId="ADAL" clId="{967EA749-8215-4FD2-BFB4-4DE66F33259C}" dt="2022-03-29T04:58:28.017" v="407" actId="207"/>
          <ac:spMkLst>
            <pc:docMk/>
            <pc:sldMk cId="3878540740" sldId="853"/>
            <ac:spMk id="124" creationId="{9DED6176-E2CF-47EE-B1D3-C4AE891CE16F}"/>
          </ac:spMkLst>
        </pc:spChg>
        <pc:spChg chg="add mod">
          <ac:chgData name="Ranga Rodrigo" userId="a3170934-3a61-42af-add7-eae42539158e" providerId="ADAL" clId="{967EA749-8215-4FD2-BFB4-4DE66F33259C}" dt="2022-03-29T04:58:28.017" v="407" actId="207"/>
          <ac:spMkLst>
            <pc:docMk/>
            <pc:sldMk cId="3878540740" sldId="853"/>
            <ac:spMk id="125" creationId="{48409B9C-E30C-49BF-AA71-87CF6AD2F6D6}"/>
          </ac:spMkLst>
        </pc:spChg>
        <pc:cxnChg chg="add mod">
          <ac:chgData name="Ranga Rodrigo" userId="a3170934-3a61-42af-add7-eae42539158e" providerId="ADAL" clId="{967EA749-8215-4FD2-BFB4-4DE66F33259C}" dt="2022-03-29T03:03:16.929" v="126" actId="14100"/>
          <ac:cxnSpMkLst>
            <pc:docMk/>
            <pc:sldMk cId="3878540740" sldId="853"/>
            <ac:cxnSpMk id="3" creationId="{01995B2F-0A41-44DA-923B-9E4941B8B0D3}"/>
          </ac:cxnSpMkLst>
        </pc:cxnChg>
        <pc:cxnChg chg="add mod">
          <ac:chgData name="Ranga Rodrigo" userId="a3170934-3a61-42af-add7-eae42539158e" providerId="ADAL" clId="{967EA749-8215-4FD2-BFB4-4DE66F33259C}" dt="2022-03-29T03:14:14.148" v="166" actId="14100"/>
          <ac:cxnSpMkLst>
            <pc:docMk/>
            <pc:sldMk cId="3878540740" sldId="853"/>
            <ac:cxnSpMk id="4" creationId="{72266B60-C04D-4382-8C28-D9040C3779CC}"/>
          </ac:cxnSpMkLst>
        </pc:cxnChg>
        <pc:cxnChg chg="add mod">
          <ac:chgData name="Ranga Rodrigo" userId="a3170934-3a61-42af-add7-eae42539158e" providerId="ADAL" clId="{967EA749-8215-4FD2-BFB4-4DE66F33259C}" dt="2022-03-29T04:54:31.162" v="379" actId="1038"/>
          <ac:cxnSpMkLst>
            <pc:docMk/>
            <pc:sldMk cId="3878540740" sldId="853"/>
            <ac:cxnSpMk id="10" creationId="{033649C1-A7B9-47D1-85A6-90962A589422}"/>
          </ac:cxnSpMkLst>
        </pc:cxnChg>
        <pc:cxnChg chg="add mod">
          <ac:chgData name="Ranga Rodrigo" userId="a3170934-3a61-42af-add7-eae42539158e" providerId="ADAL" clId="{967EA749-8215-4FD2-BFB4-4DE66F33259C}" dt="2022-03-29T03:01:51.986" v="116" actId="1582"/>
          <ac:cxnSpMkLst>
            <pc:docMk/>
            <pc:sldMk cId="3878540740" sldId="853"/>
            <ac:cxnSpMk id="11" creationId="{373EA011-60FF-46B8-BB91-7931C398D79B}"/>
          </ac:cxnSpMkLst>
        </pc:cxnChg>
        <pc:cxnChg chg="add mod">
          <ac:chgData name="Ranga Rodrigo" userId="a3170934-3a61-42af-add7-eae42539158e" providerId="ADAL" clId="{967EA749-8215-4FD2-BFB4-4DE66F33259C}" dt="2022-03-29T04:17:31.652" v="329" actId="14100"/>
          <ac:cxnSpMkLst>
            <pc:docMk/>
            <pc:sldMk cId="3878540740" sldId="853"/>
            <ac:cxnSpMk id="12" creationId="{BE864725-EA54-447C-B64C-6AFF0E6A1870}"/>
          </ac:cxnSpMkLst>
        </pc:cxnChg>
        <pc:cxnChg chg="add mod">
          <ac:chgData name="Ranga Rodrigo" userId="a3170934-3a61-42af-add7-eae42539158e" providerId="ADAL" clId="{967EA749-8215-4FD2-BFB4-4DE66F33259C}" dt="2022-03-29T03:09:06.340" v="151" actId="14100"/>
          <ac:cxnSpMkLst>
            <pc:docMk/>
            <pc:sldMk cId="3878540740" sldId="853"/>
            <ac:cxnSpMk id="13" creationId="{C111A11A-4E52-476E-B977-67E1A137FAA2}"/>
          </ac:cxnSpMkLst>
        </pc:cxnChg>
        <pc:cxnChg chg="add mod">
          <ac:chgData name="Ranga Rodrigo" userId="a3170934-3a61-42af-add7-eae42539158e" providerId="ADAL" clId="{967EA749-8215-4FD2-BFB4-4DE66F33259C}" dt="2022-03-29T04:17:31.652" v="329" actId="14100"/>
          <ac:cxnSpMkLst>
            <pc:docMk/>
            <pc:sldMk cId="3878540740" sldId="853"/>
            <ac:cxnSpMk id="14" creationId="{535D64EF-9B32-4259-AEDD-BBF254F63839}"/>
          </ac:cxnSpMkLst>
        </pc:cxnChg>
        <pc:cxnChg chg="add mod ord">
          <ac:chgData name="Ranga Rodrigo" userId="a3170934-3a61-42af-add7-eae42539158e" providerId="ADAL" clId="{967EA749-8215-4FD2-BFB4-4DE66F33259C}" dt="2022-03-29T04:23:12.257" v="373" actId="14100"/>
          <ac:cxnSpMkLst>
            <pc:docMk/>
            <pc:sldMk cId="3878540740" sldId="853"/>
            <ac:cxnSpMk id="16" creationId="{99B43515-F261-4B0C-B56A-AADB8CA4DDA2}"/>
          </ac:cxnSpMkLst>
        </pc:cxnChg>
        <pc:cxnChg chg="add mod">
          <ac:chgData name="Ranga Rodrigo" userId="a3170934-3a61-42af-add7-eae42539158e" providerId="ADAL" clId="{967EA749-8215-4FD2-BFB4-4DE66F33259C}" dt="2022-03-29T05:53:50.406" v="518" actId="14100"/>
          <ac:cxnSpMkLst>
            <pc:docMk/>
            <pc:sldMk cId="3878540740" sldId="853"/>
            <ac:cxnSpMk id="17" creationId="{9A36D403-8067-4B72-90CD-6240B13B728F}"/>
          </ac:cxnSpMkLst>
        </pc:cxnChg>
        <pc:cxnChg chg="add mod">
          <ac:chgData name="Ranga Rodrigo" userId="a3170934-3a61-42af-add7-eae42539158e" providerId="ADAL" clId="{967EA749-8215-4FD2-BFB4-4DE66F33259C}" dt="2022-03-29T03:04:12.689" v="139" actId="1582"/>
          <ac:cxnSpMkLst>
            <pc:docMk/>
            <pc:sldMk cId="3878540740" sldId="853"/>
            <ac:cxnSpMk id="34" creationId="{449770CE-08FF-4F0E-B3EF-6149C5DEB65D}"/>
          </ac:cxnSpMkLst>
        </pc:cxnChg>
        <pc:cxnChg chg="add mod ord">
          <ac:chgData name="Ranga Rodrigo" userId="a3170934-3a61-42af-add7-eae42539158e" providerId="ADAL" clId="{967EA749-8215-4FD2-BFB4-4DE66F33259C}" dt="2022-03-29T04:12:02.305" v="307" actId="13244"/>
          <ac:cxnSpMkLst>
            <pc:docMk/>
            <pc:sldMk cId="3878540740" sldId="853"/>
            <ac:cxnSpMk id="35" creationId="{5C633E67-8D4C-4787-A098-5287267528E0}"/>
          </ac:cxnSpMkLst>
        </pc:cxnChg>
        <pc:cxnChg chg="add mod">
          <ac:chgData name="Ranga Rodrigo" userId="a3170934-3a61-42af-add7-eae42539158e" providerId="ADAL" clId="{967EA749-8215-4FD2-BFB4-4DE66F33259C}" dt="2022-03-29T04:54:23.921" v="378" actId="14100"/>
          <ac:cxnSpMkLst>
            <pc:docMk/>
            <pc:sldMk cId="3878540740" sldId="853"/>
            <ac:cxnSpMk id="36" creationId="{6B0E9CA7-AACB-45F6-97EF-C439F461206C}"/>
          </ac:cxnSpMkLst>
        </pc:cxnChg>
        <pc:cxnChg chg="add mod ord">
          <ac:chgData name="Ranga Rodrigo" userId="a3170934-3a61-42af-add7-eae42539158e" providerId="ADAL" clId="{967EA749-8215-4FD2-BFB4-4DE66F33259C}" dt="2022-03-29T04:54:37.750" v="380" actId="14100"/>
          <ac:cxnSpMkLst>
            <pc:docMk/>
            <pc:sldMk cId="3878540740" sldId="853"/>
            <ac:cxnSpMk id="37" creationId="{85E3F536-47EC-44B4-9FD4-E972A7EDA90A}"/>
          </ac:cxnSpMkLst>
        </pc:cxnChg>
        <pc:cxnChg chg="add mod ord">
          <ac:chgData name="Ranga Rodrigo" userId="a3170934-3a61-42af-add7-eae42539158e" providerId="ADAL" clId="{967EA749-8215-4FD2-BFB4-4DE66F33259C}" dt="2022-03-29T04:17:31.652" v="329" actId="14100"/>
          <ac:cxnSpMkLst>
            <pc:docMk/>
            <pc:sldMk cId="3878540740" sldId="853"/>
            <ac:cxnSpMk id="70" creationId="{9086E6E0-9A2D-4A30-829C-A560713E5287}"/>
          </ac:cxnSpMkLst>
        </pc:cxnChg>
        <pc:cxnChg chg="add del mod ord">
          <ac:chgData name="Ranga Rodrigo" userId="a3170934-3a61-42af-add7-eae42539158e" providerId="ADAL" clId="{967EA749-8215-4FD2-BFB4-4DE66F33259C}" dt="2022-03-29T04:17:31.652" v="329" actId="14100"/>
          <ac:cxnSpMkLst>
            <pc:docMk/>
            <pc:sldMk cId="3878540740" sldId="853"/>
            <ac:cxnSpMk id="77" creationId="{7E72683D-9C91-4179-A85A-D146DB60A22B}"/>
          </ac:cxnSpMkLst>
        </pc:cxnChg>
        <pc:cxnChg chg="add del mod ord">
          <ac:chgData name="Ranga Rodrigo" userId="a3170934-3a61-42af-add7-eae42539158e" providerId="ADAL" clId="{967EA749-8215-4FD2-BFB4-4DE66F33259C}" dt="2022-03-29T03:58:26.472" v="249"/>
          <ac:cxnSpMkLst>
            <pc:docMk/>
            <pc:sldMk cId="3878540740" sldId="853"/>
            <ac:cxnSpMk id="85" creationId="{5D15DD24-93A3-4654-957F-43FEEDD9C4F1}"/>
          </ac:cxnSpMkLst>
        </pc:cxnChg>
        <pc:cxnChg chg="add mod ord">
          <ac:chgData name="Ranga Rodrigo" userId="a3170934-3a61-42af-add7-eae42539158e" providerId="ADAL" clId="{967EA749-8215-4FD2-BFB4-4DE66F33259C}" dt="2022-03-29T04:17:31.652" v="329" actId="14100"/>
          <ac:cxnSpMkLst>
            <pc:docMk/>
            <pc:sldMk cId="3878540740" sldId="853"/>
            <ac:cxnSpMk id="93" creationId="{3F820542-2D8E-4B74-B9AA-4D3D634EFF0A}"/>
          </ac:cxnSpMkLst>
        </pc:cxnChg>
      </pc:sldChg>
      <pc:sldMasterChg chg="delSp modSp mod">
        <pc:chgData name="Ranga Rodrigo" userId="a3170934-3a61-42af-add7-eae42539158e" providerId="ADAL" clId="{967EA749-8215-4FD2-BFB4-4DE66F33259C}" dt="2022-03-29T02:58:06.003" v="11" actId="20577"/>
        <pc:sldMasterMkLst>
          <pc:docMk/>
          <pc:sldMasterMk cId="0" sldId="2147483649"/>
        </pc:sldMasterMkLst>
        <pc:spChg chg="del">
          <ac:chgData name="Ranga Rodrigo" userId="a3170934-3a61-42af-add7-eae42539158e" providerId="ADAL" clId="{967EA749-8215-4FD2-BFB4-4DE66F33259C}" dt="2022-03-29T02:55:47.040" v="3" actId="478"/>
          <ac:spMkLst>
            <pc:docMk/>
            <pc:sldMasterMk cId="0" sldId="2147483649"/>
            <ac:spMk id="9220" creationId="{00000000-0000-0000-0000-000000000000}"/>
          </ac:spMkLst>
        </pc:spChg>
        <pc:spChg chg="del">
          <ac:chgData name="Ranga Rodrigo" userId="a3170934-3a61-42af-add7-eae42539158e" providerId="ADAL" clId="{967EA749-8215-4FD2-BFB4-4DE66F33259C}" dt="2022-03-29T02:55:48.896" v="4" actId="478"/>
          <ac:spMkLst>
            <pc:docMk/>
            <pc:sldMasterMk cId="0" sldId="2147483649"/>
            <ac:spMk id="9221" creationId="{00000000-0000-0000-0000-000000000000}"/>
          </ac:spMkLst>
        </pc:spChg>
        <pc:spChg chg="mod">
          <ac:chgData name="Ranga Rodrigo" userId="a3170934-3a61-42af-add7-eae42539158e" providerId="ADAL" clId="{967EA749-8215-4FD2-BFB4-4DE66F33259C}" dt="2022-03-29T02:56:20.455" v="8" actId="1076"/>
          <ac:spMkLst>
            <pc:docMk/>
            <pc:sldMasterMk cId="0" sldId="2147483649"/>
            <ac:spMk id="9222" creationId="{00000000-0000-0000-0000-000000000000}"/>
          </ac:spMkLst>
        </pc:spChg>
        <pc:spChg chg="del">
          <ac:chgData name="Ranga Rodrigo" userId="a3170934-3a61-42af-add7-eae42539158e" providerId="ADAL" clId="{967EA749-8215-4FD2-BFB4-4DE66F33259C}" dt="2022-03-29T02:55:22.511" v="0" actId="478"/>
          <ac:spMkLst>
            <pc:docMk/>
            <pc:sldMasterMk cId="0" sldId="2147483649"/>
            <ac:spMk id="9223" creationId="{00000000-0000-0000-0000-000000000000}"/>
          </ac:spMkLst>
        </pc:spChg>
        <pc:spChg chg="mod">
          <ac:chgData name="Ranga Rodrigo" userId="a3170934-3a61-42af-add7-eae42539158e" providerId="ADAL" clId="{967EA749-8215-4FD2-BFB4-4DE66F33259C}" dt="2022-03-29T02:58:06.003" v="11" actId="20577"/>
          <ac:spMkLst>
            <pc:docMk/>
            <pc:sldMasterMk cId="0" sldId="2147483649"/>
            <ac:spMk id="11266" creationId="{00000000-0000-0000-0000-000000000000}"/>
          </ac:spMkLst>
        </pc:spChg>
        <pc:spChg chg="mod">
          <ac:chgData name="Ranga Rodrigo" userId="a3170934-3a61-42af-add7-eae42539158e" providerId="ADAL" clId="{967EA749-8215-4FD2-BFB4-4DE66F33259C}" dt="2022-03-29T02:56:15.803" v="7" actId="14100"/>
          <ac:spMkLst>
            <pc:docMk/>
            <pc:sldMasterMk cId="0" sldId="2147483649"/>
            <ac:spMk id="11267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0C55A2B-CA65-4916-85B5-AF2CD7734B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23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7419DC-0B64-4C78-B47C-FC001C6DD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83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E8CDC5-FDA6-4E5F-8F62-E32911C0DA3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73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94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3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15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40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37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08440-C7E4-4A62-8509-FFFC0368085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D5798E-44C2-4537-B907-8991FC942F2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96ED3C-2123-48AB-9684-0D63112B765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AD167A-3B9E-4F3F-B8DA-D994CDE8CDB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917CD0-D08D-45F3-A30F-707A5C43E36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91091-15CC-4338-ACE0-C335C20EA15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91091-15CC-4338-ACE0-C335C20EA15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E09A57-2BEC-442E-8EF7-2AD67DF5D26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86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44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B8F4B-B2CE-4E1A-A94C-A3C341E3CD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33A92-4343-440D-AFE4-836D9CC63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2FF3B-0566-4553-AE69-8481917B69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E01E6-B8D6-4CCA-9D7D-D8F346D52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0E6C4-192E-40C0-AC62-58C9B08C6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A68D2-2E3B-4EB5-9074-3DF0E1080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94A83-8AC2-469A-B472-1F126DA45D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802F0-A34E-4355-8FCD-F11147502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C6FF6-F6F8-49D3-AABA-2BE3B8D51C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E0CF5-AA2C-42FE-9B96-32FBC6F17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EBE57-7781-448F-82FE-9B8602C8A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ACBC9-385B-42B4-AD66-C00455F8F6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9CC2B-E015-46B4-BB3D-3F635CBF48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11734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14400"/>
            <a:ext cx="11734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23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Source Sans Pro" panose="020B0503030403020204" pitchFamily="34" charset="0"/>
                <a:cs typeface="Arial" charset="0"/>
              </a:defRPr>
            </a:lvl1pPr>
          </a:lstStyle>
          <a:p>
            <a:pPr>
              <a:defRPr/>
            </a:pPr>
            <a:fld id="{FD8A55CD-9EF6-43E1-9EDE-3BE2822178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Oxygen" panose="02000503000000000000" pitchFamily="2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Source Sans Pro" panose="020B0503030403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Source Sans Pro" panose="020B0503030403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Source Sans Pro" panose="020B0503030403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Source Sans Pro" panose="020B050303040302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s.umich.edu/~justincj/slides/eecs442/WI2021/442_WI2021_epipolar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1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260.png"/><Relationship Id="rId4" Type="http://schemas.openxmlformats.org/officeDocument/2006/relationships/image" Target="../media/image4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7" Type="http://schemas.openxmlformats.org/officeDocument/2006/relationships/image" Target="../media/image29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7" Type="http://schemas.openxmlformats.org/officeDocument/2006/relationships/image" Target="../media/image3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11.png"/><Relationship Id="rId7" Type="http://schemas.openxmlformats.org/officeDocument/2006/relationships/image" Target="../media/image2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33.png"/><Relationship Id="rId4" Type="http://schemas.openxmlformats.org/officeDocument/2006/relationships/image" Target="../media/image411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11.png"/><Relationship Id="rId7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35.png"/><Relationship Id="rId5" Type="http://schemas.openxmlformats.org/officeDocument/2006/relationships/image" Target="../media/image120.png"/><Relationship Id="rId10" Type="http://schemas.openxmlformats.org/officeDocument/2006/relationships/image" Target="../media/image33.png"/><Relationship Id="rId4" Type="http://schemas.openxmlformats.org/officeDocument/2006/relationships/image" Target="../media/image411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11.png"/><Relationship Id="rId7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4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11.png"/><Relationship Id="rId7" Type="http://schemas.openxmlformats.org/officeDocument/2006/relationships/image" Target="../media/image280.png"/><Relationship Id="rId12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37.png"/><Relationship Id="rId5" Type="http://schemas.openxmlformats.org/officeDocument/2006/relationships/image" Target="../media/image120.png"/><Relationship Id="rId10" Type="http://schemas.openxmlformats.org/officeDocument/2006/relationships/image" Target="../media/image33.png"/><Relationship Id="rId4" Type="http://schemas.openxmlformats.org/officeDocument/2006/relationships/image" Target="../media/image411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360.png"/><Relationship Id="rId9" Type="http://schemas.openxmlformats.org/officeDocument/2006/relationships/image" Target="../media/image3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.png"/><Relationship Id="rId3" Type="http://schemas.openxmlformats.org/officeDocument/2006/relationships/image" Target="../media/image36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70.png"/><Relationship Id="rId5" Type="http://schemas.openxmlformats.org/officeDocument/2006/relationships/image" Target="../media/image430.png"/><Relationship Id="rId10" Type="http://schemas.openxmlformats.org/officeDocument/2006/relationships/image" Target="../media/image460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49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hyperlink" Target="https://cseweb.ucsd.edu/classes/fa01/cse291/hclh/SceneReconstruction.pdf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60.png"/><Relationship Id="rId9" Type="http://schemas.openxmlformats.org/officeDocument/2006/relationships/image" Target="../media/image390.png"/><Relationship Id="rId1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6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6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2.png"/><Relationship Id="rId4" Type="http://schemas.openxmlformats.org/officeDocument/2006/relationships/image" Target="../media/image3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4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2.png"/><Relationship Id="rId10" Type="http://schemas.openxmlformats.org/officeDocument/2006/relationships/hyperlink" Target="https://en.wikipedia.org/wiki/Fundamental_matrix_(computer_vision)" TargetMode="External"/><Relationship Id="rId4" Type="http://schemas.openxmlformats.org/officeDocument/2006/relationships/image" Target="../media/image360.png"/><Relationship Id="rId9" Type="http://schemas.openxmlformats.org/officeDocument/2006/relationships/image" Target="../media/image5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6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Relationship Id="rId9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e.unr.edu/~bebis/CS485/Handouts/hartley.pdf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0.emf"/><Relationship Id="rId4" Type="http://schemas.openxmlformats.org/officeDocument/2006/relationships/image" Target="../media/image86.png"/><Relationship Id="rId9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610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mp.felk.cvut.cz/cmp/courses/dzo/resources/tutorial-pollefeys-eccv/node57.html#:~:text=In%20fact%20the%20two%20view,be%20enforced%20during%20the%20computations." TargetMode="External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iteseerx.ist.psu.edu/viewdoc/download?doi=10.1.1.129.1518&amp;rep=rep1&amp;type=pdf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danielwedge.com/fmatrix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311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311.png"/><Relationship Id="rId7" Type="http://schemas.openxmlformats.org/officeDocument/2006/relationships/image" Target="../media/image9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11.png"/><Relationship Id="rId7" Type="http://schemas.openxmlformats.org/officeDocument/2006/relationships/image" Target="../media/image9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11.png"/><Relationship Id="rId9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11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11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D432-886C-4F47-869B-420E1A969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39196-94DB-4EEB-B002-255BCCB75D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are from Svetlana </a:t>
            </a:r>
            <a:r>
              <a:rPr lang="en-US" dirty="0" err="1"/>
              <a:t>Lazebnik</a:t>
            </a:r>
            <a:endParaRPr lang="en-US" dirty="0"/>
          </a:p>
          <a:p>
            <a:r>
              <a:rPr lang="en-US" dirty="0"/>
              <a:t>Note in Prof. </a:t>
            </a:r>
            <a:r>
              <a:rPr lang="en-US" dirty="0" err="1"/>
              <a:t>Lazenik’s</a:t>
            </a:r>
            <a:r>
              <a:rPr lang="en-US" dirty="0"/>
              <a:t> slides: </a:t>
            </a:r>
            <a:r>
              <a:rPr lang="en-US" sz="2800" dirty="0"/>
              <a:t>Many slides adapted from </a:t>
            </a:r>
            <a:r>
              <a:rPr lang="en-US" sz="2800" dirty="0">
                <a:hlinkClick r:id="rId2"/>
              </a:rPr>
              <a:t>J. Johnson and D. </a:t>
            </a:r>
            <a:r>
              <a:rPr lang="en-US" sz="2800" dirty="0" err="1">
                <a:hlinkClick r:id="rId2"/>
              </a:rPr>
              <a:t>Fouhey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9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ig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465545"/>
            <a:ext cx="5124449" cy="4809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fig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1447800"/>
            <a:ext cx="5124449" cy="4809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Converging cameras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3A73-411B-4195-BEA4-9A9BA124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Converging Cameras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576512F-4D42-4FF8-81EE-AB8335568723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EE3149B-DFCE-4FF4-B0DB-192670B67D30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E78F01-40D4-4C6B-9F8A-34100DD72989}"/>
              </a:ext>
            </a:extLst>
          </p:cNvPr>
          <p:cNvCxnSpPr>
            <a:cxnSpLocks/>
          </p:cNvCxnSpPr>
          <p:nvPr/>
        </p:nvCxnSpPr>
        <p:spPr>
          <a:xfrm>
            <a:off x="3871749" y="2918465"/>
            <a:ext cx="983452" cy="1959007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8293-281B-40A7-8262-23E647DE5953}"/>
              </a:ext>
            </a:extLst>
          </p:cNvPr>
          <p:cNvCxnSpPr>
            <a:cxnSpLocks/>
          </p:cNvCxnSpPr>
          <p:nvPr/>
        </p:nvCxnSpPr>
        <p:spPr>
          <a:xfrm flipV="1">
            <a:off x="7624470" y="2972264"/>
            <a:ext cx="642314" cy="1773852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7FF5F6E-7078-4F4D-91F6-7CDEA8BB0E7A}"/>
              </a:ext>
            </a:extLst>
          </p:cNvPr>
          <p:cNvSpPr/>
          <p:nvPr/>
        </p:nvSpPr>
        <p:spPr>
          <a:xfrm>
            <a:off x="8071583" y="3139675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D3CA34-CA8E-4B76-B876-75883C327E35}"/>
              </a:ext>
            </a:extLst>
          </p:cNvPr>
          <p:cNvCxnSpPr>
            <a:cxnSpLocks/>
          </p:cNvCxnSpPr>
          <p:nvPr/>
        </p:nvCxnSpPr>
        <p:spPr>
          <a:xfrm>
            <a:off x="2372720" y="2929758"/>
            <a:ext cx="2588845" cy="1799192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BD18A2-1BE6-4F67-904E-1A0F50596167}"/>
              </a:ext>
            </a:extLst>
          </p:cNvPr>
          <p:cNvCxnSpPr>
            <a:cxnSpLocks/>
          </p:cNvCxnSpPr>
          <p:nvPr/>
        </p:nvCxnSpPr>
        <p:spPr>
          <a:xfrm>
            <a:off x="4507265" y="3124665"/>
            <a:ext cx="210204" cy="1685889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FD549CEB-F7B4-4368-86A6-1F4F50F74ADD}"/>
              </a:ext>
            </a:extLst>
          </p:cNvPr>
          <p:cNvSpPr/>
          <p:nvPr/>
        </p:nvSpPr>
        <p:spPr>
          <a:xfrm>
            <a:off x="3174276" y="3471763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E78631-C0A0-4A84-8DC0-F70135C1515D}"/>
              </a:ext>
            </a:extLst>
          </p:cNvPr>
          <p:cNvCxnSpPr>
            <a:cxnSpLocks/>
          </p:cNvCxnSpPr>
          <p:nvPr/>
        </p:nvCxnSpPr>
        <p:spPr>
          <a:xfrm flipV="1">
            <a:off x="7667911" y="3171655"/>
            <a:ext cx="92486" cy="1638899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7BE27F-8BF3-4256-99E8-57F18727532E}"/>
              </a:ext>
            </a:extLst>
          </p:cNvPr>
          <p:cNvCxnSpPr>
            <a:cxnSpLocks/>
          </p:cNvCxnSpPr>
          <p:nvPr/>
        </p:nvCxnSpPr>
        <p:spPr>
          <a:xfrm flipV="1">
            <a:off x="7323422" y="3171655"/>
            <a:ext cx="2552796" cy="1557297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2139BAA6-12D8-493B-ABD4-B6C0700382A8}"/>
              </a:ext>
            </a:extLst>
          </p:cNvPr>
          <p:cNvSpPr/>
          <p:nvPr/>
        </p:nvSpPr>
        <p:spPr>
          <a:xfrm>
            <a:off x="7616714" y="344221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1FF1512-3927-40A4-8329-70536E886F1B}"/>
              </a:ext>
            </a:extLst>
          </p:cNvPr>
          <p:cNvSpPr/>
          <p:nvPr/>
        </p:nvSpPr>
        <p:spPr>
          <a:xfrm>
            <a:off x="3886578" y="3114709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A9340EE-F08E-4C29-BD77-78C1E4871911}"/>
              </a:ext>
            </a:extLst>
          </p:cNvPr>
          <p:cNvSpPr/>
          <p:nvPr/>
        </p:nvSpPr>
        <p:spPr>
          <a:xfrm>
            <a:off x="9142384" y="3433964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08DD654-0150-48AB-9243-71DB9CBCEFB5}"/>
              </a:ext>
            </a:extLst>
          </p:cNvPr>
          <p:cNvSpPr/>
          <p:nvPr/>
        </p:nvSpPr>
        <p:spPr>
          <a:xfrm>
            <a:off x="4472443" y="3506282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AA0192-AC89-401D-BFE0-EEF0BC564673}"/>
              </a:ext>
            </a:extLst>
          </p:cNvPr>
          <p:cNvSpPr txBox="1"/>
          <p:nvPr/>
        </p:nvSpPr>
        <p:spPr>
          <a:xfrm>
            <a:off x="1427767" y="5844164"/>
            <a:ext cx="9336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ource Sans Pro" panose="020B0503030403020204" pitchFamily="34" charset="0"/>
              </a:rPr>
              <a:t>Epipoles</a:t>
            </a:r>
            <a:r>
              <a:rPr lang="en-US" sz="2800" dirty="0">
                <a:latin typeface="Source Sans Pro" panose="020B0503030403020204" pitchFamily="34" charset="0"/>
              </a:rPr>
              <a:t> are finite, may be visible in the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E75469-9309-1143-BC96-FDACC4AD95DC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E75469-9309-1143-BC96-FDACC4AD9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2BDC2A-46C8-CC46-B467-BAE8CFCDF9B6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2BDC2A-46C8-CC46-B467-BAE8CFCDF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298CACF-9555-F646-B47B-3BF8F0128B6A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298CACF-9555-F646-B47B-3BF8F0128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FF6CB53-FE5D-5744-BC09-4610FDED6019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FF6CB53-FE5D-5744-BC09-4610FDED6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1E5F3F-44A1-B448-963C-2D30954BAD7C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BDAFC4-5F64-7F41-ADE4-F64AAFAF7F95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5695E7-1C88-3148-B74F-49358D471917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D790FE26-9B61-4FA8-9FD9-1277CC90F1E9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8E58401-D83E-4B97-8175-47498F27AB94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6367BC-CBE4-4463-B73A-06FC9529E1E6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C5AEE8-C094-495D-A65A-D8ED6476837F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8C06-F4AF-4476-8417-D9C5B03E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Configuration: Motion Parallel to Image Plane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9CA5FA-B212-4B8A-B839-B3780804E7F1}"/>
              </a:ext>
            </a:extLst>
          </p:cNvPr>
          <p:cNvCxnSpPr>
            <a:cxnSpLocks/>
          </p:cNvCxnSpPr>
          <p:nvPr/>
        </p:nvCxnSpPr>
        <p:spPr>
          <a:xfrm flipV="1">
            <a:off x="5285459" y="2190646"/>
            <a:ext cx="867740" cy="1530333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9623FF-919C-4857-B6BD-B58E568FC12E}"/>
              </a:ext>
            </a:extLst>
          </p:cNvPr>
          <p:cNvCxnSpPr>
            <a:cxnSpLocks/>
          </p:cNvCxnSpPr>
          <p:nvPr/>
        </p:nvCxnSpPr>
        <p:spPr>
          <a:xfrm flipH="1" flipV="1">
            <a:off x="6168350" y="2234258"/>
            <a:ext cx="798301" cy="1365095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6C1E4A2-02B5-406A-9334-2FB90227D5D4}"/>
              </a:ext>
            </a:extLst>
          </p:cNvPr>
          <p:cNvGrpSpPr/>
          <p:nvPr/>
        </p:nvGrpSpPr>
        <p:grpSpPr>
          <a:xfrm>
            <a:off x="3152145" y="3427688"/>
            <a:ext cx="5887713" cy="1567802"/>
            <a:chOff x="1009934" y="3330053"/>
            <a:chExt cx="7124132" cy="1897040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218FE7-3DA4-4DE9-98C7-ECF0B93D37DF}"/>
                </a:ext>
              </a:extLst>
            </p:cNvPr>
            <p:cNvSpPr/>
            <p:nvPr/>
          </p:nvSpPr>
          <p:spPr>
            <a:xfrm>
              <a:off x="1009934" y="3330054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89C24D-DC0D-40E5-9080-10B7AAE02CED}"/>
                </a:ext>
              </a:extLst>
            </p:cNvPr>
            <p:cNvSpPr/>
            <p:nvPr/>
          </p:nvSpPr>
          <p:spPr>
            <a:xfrm>
              <a:off x="5008728" y="3330053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3769982-2689-423E-8D3D-E5A628D5490E}"/>
              </a:ext>
            </a:extLst>
          </p:cNvPr>
          <p:cNvCxnSpPr>
            <a:cxnSpLocks/>
          </p:cNvCxnSpPr>
          <p:nvPr/>
        </p:nvCxnSpPr>
        <p:spPr>
          <a:xfrm flipH="1" flipV="1">
            <a:off x="7323265" y="4202245"/>
            <a:ext cx="750554" cy="1290366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4EC1DC-B8F9-43B6-B630-F5D81530ADE7}"/>
              </a:ext>
            </a:extLst>
          </p:cNvPr>
          <p:cNvCxnSpPr>
            <a:cxnSpLocks/>
          </p:cNvCxnSpPr>
          <p:nvPr/>
        </p:nvCxnSpPr>
        <p:spPr>
          <a:xfrm flipV="1">
            <a:off x="4261671" y="4246860"/>
            <a:ext cx="702554" cy="1245750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E79F6A1-587F-4955-B579-52EDBA18204F}"/>
              </a:ext>
            </a:extLst>
          </p:cNvPr>
          <p:cNvSpPr txBox="1"/>
          <p:nvPr/>
        </p:nvSpPr>
        <p:spPr>
          <a:xfrm>
            <a:off x="762000" y="5795884"/>
            <a:ext cx="1074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Where are the </a:t>
            </a:r>
            <a:r>
              <a:rPr lang="en-US" sz="2800" dirty="0" err="1"/>
              <a:t>epipoles</a:t>
            </a:r>
            <a:r>
              <a:rPr lang="en-US" sz="2800" dirty="0"/>
              <a:t> and what do the </a:t>
            </a:r>
            <a:r>
              <a:rPr lang="en-US" sz="2800" dirty="0" err="1"/>
              <a:t>epipolar</a:t>
            </a:r>
            <a:r>
              <a:rPr lang="en-US" sz="2800" dirty="0"/>
              <a:t> lines look like?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EB3A40-204A-4A46-B110-883DE48A725F}"/>
              </a:ext>
            </a:extLst>
          </p:cNvPr>
          <p:cNvSpPr/>
          <p:nvPr/>
        </p:nvSpPr>
        <p:spPr>
          <a:xfrm>
            <a:off x="5950333" y="1968548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622E3-3FD2-574D-A364-A07A281C28A0}"/>
                  </a:ext>
                </a:extLst>
              </p:cNvPr>
              <p:cNvSpPr txBox="1"/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622E3-3FD2-574D-A364-A07A281C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B2BA0B-7096-7B4E-80A5-9FF616BDFB31}"/>
                  </a:ext>
                </a:extLst>
              </p:cNvPr>
              <p:cNvSpPr txBox="1"/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B2BA0B-7096-7B4E-80A5-9FF616BDF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2766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11525A-A9F0-8849-8071-3B5F62962DF3}"/>
              </a:ext>
            </a:extLst>
          </p:cNvPr>
          <p:cNvCxnSpPr>
            <a:cxnSpLocks/>
          </p:cNvCxnSpPr>
          <p:nvPr/>
        </p:nvCxnSpPr>
        <p:spPr>
          <a:xfrm>
            <a:off x="4261671" y="5492610"/>
            <a:ext cx="3862779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7FA4C04-55E6-4DC2-9B63-F3CC57D88FBD}"/>
              </a:ext>
            </a:extLst>
          </p:cNvPr>
          <p:cNvSpPr/>
          <p:nvPr/>
        </p:nvSpPr>
        <p:spPr>
          <a:xfrm>
            <a:off x="4118185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0AF6E8-CC4B-4BC1-9D69-51D185459678}"/>
              </a:ext>
            </a:extLst>
          </p:cNvPr>
          <p:cNvSpPr/>
          <p:nvPr/>
        </p:nvSpPr>
        <p:spPr>
          <a:xfrm>
            <a:off x="7911106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FED41E-6AC5-0744-AE46-3718CE005EB9}"/>
              </a:ext>
            </a:extLst>
          </p:cNvPr>
          <p:cNvSpPr/>
          <p:nvPr/>
        </p:nvSpPr>
        <p:spPr>
          <a:xfrm>
            <a:off x="4895996" y="4115463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762793-5B7C-A341-B92D-1F5C2B3CF711}"/>
              </a:ext>
            </a:extLst>
          </p:cNvPr>
          <p:cNvSpPr/>
          <p:nvPr/>
        </p:nvSpPr>
        <p:spPr>
          <a:xfrm>
            <a:off x="7182235" y="4091176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3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8C06-F4AF-4476-8417-D9C5B03E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configuration: Motion Parallel to Image Plane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9CA5FA-B212-4B8A-B839-B3780804E7F1}"/>
              </a:ext>
            </a:extLst>
          </p:cNvPr>
          <p:cNvCxnSpPr>
            <a:cxnSpLocks/>
          </p:cNvCxnSpPr>
          <p:nvPr/>
        </p:nvCxnSpPr>
        <p:spPr>
          <a:xfrm flipV="1">
            <a:off x="5285459" y="2190646"/>
            <a:ext cx="867740" cy="1530333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9623FF-919C-4857-B6BD-B58E568FC12E}"/>
              </a:ext>
            </a:extLst>
          </p:cNvPr>
          <p:cNvCxnSpPr>
            <a:cxnSpLocks/>
          </p:cNvCxnSpPr>
          <p:nvPr/>
        </p:nvCxnSpPr>
        <p:spPr>
          <a:xfrm flipH="1" flipV="1">
            <a:off x="6168350" y="2234258"/>
            <a:ext cx="798301" cy="1365095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6C1E4A2-02B5-406A-9334-2FB90227D5D4}"/>
              </a:ext>
            </a:extLst>
          </p:cNvPr>
          <p:cNvGrpSpPr/>
          <p:nvPr/>
        </p:nvGrpSpPr>
        <p:grpSpPr>
          <a:xfrm>
            <a:off x="3152145" y="3427688"/>
            <a:ext cx="5887713" cy="1567802"/>
            <a:chOff x="1009934" y="3330053"/>
            <a:chExt cx="7124132" cy="1897040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218FE7-3DA4-4DE9-98C7-ECF0B93D37DF}"/>
                </a:ext>
              </a:extLst>
            </p:cNvPr>
            <p:cNvSpPr/>
            <p:nvPr/>
          </p:nvSpPr>
          <p:spPr>
            <a:xfrm>
              <a:off x="1009934" y="3330054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89C24D-DC0D-40E5-9080-10B7AAE02CED}"/>
                </a:ext>
              </a:extLst>
            </p:cNvPr>
            <p:cNvSpPr/>
            <p:nvPr/>
          </p:nvSpPr>
          <p:spPr>
            <a:xfrm>
              <a:off x="5008728" y="3330053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481556-B998-41D6-93F6-527BEF59FC07}"/>
              </a:ext>
            </a:extLst>
          </p:cNvPr>
          <p:cNvCxnSpPr>
            <a:cxnSpLocks/>
          </p:cNvCxnSpPr>
          <p:nvPr/>
        </p:nvCxnSpPr>
        <p:spPr>
          <a:xfrm>
            <a:off x="3152144" y="4211588"/>
            <a:ext cx="2582924" cy="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E4A73D-7D02-4EA6-A897-EC233A8B5FFC}"/>
              </a:ext>
            </a:extLst>
          </p:cNvPr>
          <p:cNvCxnSpPr>
            <a:cxnSpLocks/>
          </p:cNvCxnSpPr>
          <p:nvPr/>
        </p:nvCxnSpPr>
        <p:spPr>
          <a:xfrm>
            <a:off x="3152144" y="3648034"/>
            <a:ext cx="2582924" cy="0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B7E7F3D-B060-4278-BA8B-524E8EC81769}"/>
              </a:ext>
            </a:extLst>
          </p:cNvPr>
          <p:cNvCxnSpPr>
            <a:cxnSpLocks/>
          </p:cNvCxnSpPr>
          <p:nvPr/>
        </p:nvCxnSpPr>
        <p:spPr>
          <a:xfrm>
            <a:off x="3168114" y="4709602"/>
            <a:ext cx="2582924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385D4E2-9E6C-43A8-A373-8C956AB116D9}"/>
              </a:ext>
            </a:extLst>
          </p:cNvPr>
          <p:cNvSpPr/>
          <p:nvPr/>
        </p:nvSpPr>
        <p:spPr>
          <a:xfrm>
            <a:off x="4895996" y="4115463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A718B2-0E71-42F7-9FA0-11DA165D324D}"/>
              </a:ext>
            </a:extLst>
          </p:cNvPr>
          <p:cNvCxnSpPr>
            <a:cxnSpLocks/>
          </p:cNvCxnSpPr>
          <p:nvPr/>
        </p:nvCxnSpPr>
        <p:spPr>
          <a:xfrm>
            <a:off x="6456933" y="3648034"/>
            <a:ext cx="2582924" cy="0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13CD95-A7BE-4258-89E7-273BBCD392A0}"/>
              </a:ext>
            </a:extLst>
          </p:cNvPr>
          <p:cNvCxnSpPr>
            <a:cxnSpLocks/>
          </p:cNvCxnSpPr>
          <p:nvPr/>
        </p:nvCxnSpPr>
        <p:spPr>
          <a:xfrm>
            <a:off x="6487232" y="4211588"/>
            <a:ext cx="2582924" cy="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BFF3F6-201A-4B31-9C9F-1A80CC2C4050}"/>
              </a:ext>
            </a:extLst>
          </p:cNvPr>
          <p:cNvCxnSpPr>
            <a:cxnSpLocks/>
          </p:cNvCxnSpPr>
          <p:nvPr/>
        </p:nvCxnSpPr>
        <p:spPr>
          <a:xfrm>
            <a:off x="6456933" y="4709602"/>
            <a:ext cx="2582924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924663E-5366-4227-AC50-E6C8870AAF98}"/>
              </a:ext>
            </a:extLst>
          </p:cNvPr>
          <p:cNvSpPr/>
          <p:nvPr/>
        </p:nvSpPr>
        <p:spPr>
          <a:xfrm>
            <a:off x="7182235" y="4091176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733361-D54C-4015-A69E-E7D1776FDB1C}"/>
              </a:ext>
            </a:extLst>
          </p:cNvPr>
          <p:cNvSpPr/>
          <p:nvPr/>
        </p:nvSpPr>
        <p:spPr>
          <a:xfrm>
            <a:off x="7665339" y="352954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3C6F5B8-72DB-4AFC-8C4E-65AC0D7A5899}"/>
              </a:ext>
            </a:extLst>
          </p:cNvPr>
          <p:cNvSpPr/>
          <p:nvPr/>
        </p:nvSpPr>
        <p:spPr>
          <a:xfrm>
            <a:off x="4390014" y="352954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7BEFE9A-E4E3-417D-B883-8645061DA0A7}"/>
              </a:ext>
            </a:extLst>
          </p:cNvPr>
          <p:cNvSpPr/>
          <p:nvPr/>
        </p:nvSpPr>
        <p:spPr>
          <a:xfrm>
            <a:off x="7897739" y="4580549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F53DBB-8750-403B-947B-7134402F28AB}"/>
              </a:ext>
            </a:extLst>
          </p:cNvPr>
          <p:cNvSpPr/>
          <p:nvPr/>
        </p:nvSpPr>
        <p:spPr>
          <a:xfrm>
            <a:off x="3891475" y="4580549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3769982-2689-423E-8D3D-E5A628D5490E}"/>
              </a:ext>
            </a:extLst>
          </p:cNvPr>
          <p:cNvCxnSpPr>
            <a:cxnSpLocks/>
          </p:cNvCxnSpPr>
          <p:nvPr/>
        </p:nvCxnSpPr>
        <p:spPr>
          <a:xfrm flipH="1" flipV="1">
            <a:off x="7323265" y="4202245"/>
            <a:ext cx="750554" cy="1290366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4EC1DC-B8F9-43B6-B630-F5D81530ADE7}"/>
              </a:ext>
            </a:extLst>
          </p:cNvPr>
          <p:cNvCxnSpPr>
            <a:cxnSpLocks/>
          </p:cNvCxnSpPr>
          <p:nvPr/>
        </p:nvCxnSpPr>
        <p:spPr>
          <a:xfrm flipV="1">
            <a:off x="4261671" y="4246860"/>
            <a:ext cx="702554" cy="1245750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9FAF9E-5B48-4A50-A275-F20A3A1F393C}"/>
                  </a:ext>
                </a:extLst>
              </p:cNvPr>
              <p:cNvSpPr txBox="1"/>
              <p:nvPr/>
            </p:nvSpPr>
            <p:spPr>
              <a:xfrm>
                <a:off x="1652440" y="4317887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9FAF9E-5B48-4A50-A275-F20A3A1F3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440" y="4317887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B3985D-B14D-419E-A19C-4A12D96A8119}"/>
                  </a:ext>
                </a:extLst>
              </p:cNvPr>
              <p:cNvSpPr txBox="1"/>
              <p:nvPr/>
            </p:nvSpPr>
            <p:spPr>
              <a:xfrm>
                <a:off x="9919758" y="433233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B3985D-B14D-419E-A19C-4A12D96A8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758" y="4332330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489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E79F6A1-587F-4955-B579-52EDBA18204F}"/>
              </a:ext>
            </a:extLst>
          </p:cNvPr>
          <p:cNvSpPr txBox="1"/>
          <p:nvPr/>
        </p:nvSpPr>
        <p:spPr>
          <a:xfrm>
            <a:off x="914400" y="5795883"/>
            <a:ext cx="942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ource Sans Pro" panose="020B0503030403020204" pitchFamily="34" charset="0"/>
              </a:rPr>
              <a:t>Epipoles</a:t>
            </a:r>
            <a:r>
              <a:rPr lang="en-US" sz="2800" dirty="0">
                <a:latin typeface="Source Sans Pro" panose="020B0503030403020204" pitchFamily="34" charset="0"/>
              </a:rPr>
              <a:t> </a:t>
            </a:r>
            <a:r>
              <a:rPr lang="en-US" sz="2800" i="1" dirty="0">
                <a:latin typeface="Source Sans Pro" panose="020B0503030403020204" pitchFamily="34" charset="0"/>
              </a:rPr>
              <a:t>infinitely</a:t>
            </a:r>
            <a:r>
              <a:rPr lang="en-US" sz="2800" dirty="0">
                <a:latin typeface="Source Sans Pro" panose="020B0503030403020204" pitchFamily="34" charset="0"/>
              </a:rPr>
              <a:t> far away, </a:t>
            </a:r>
            <a:r>
              <a:rPr lang="en-US" sz="2800" dirty="0" err="1">
                <a:latin typeface="Source Sans Pro" panose="020B0503030403020204" pitchFamily="34" charset="0"/>
              </a:rPr>
              <a:t>epipolar</a:t>
            </a:r>
            <a:r>
              <a:rPr lang="en-US" sz="2800" dirty="0">
                <a:latin typeface="Source Sans Pro" panose="020B0503030403020204" pitchFamily="34" charset="0"/>
              </a:rPr>
              <a:t> lines parallel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EB3A40-204A-4A46-B110-883DE48A725F}"/>
              </a:ext>
            </a:extLst>
          </p:cNvPr>
          <p:cNvSpPr/>
          <p:nvPr/>
        </p:nvSpPr>
        <p:spPr>
          <a:xfrm>
            <a:off x="5950333" y="1968548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AA8BDE-D013-8D46-84C7-2EA246134C85}"/>
              </a:ext>
            </a:extLst>
          </p:cNvPr>
          <p:cNvCxnSpPr>
            <a:cxnSpLocks/>
          </p:cNvCxnSpPr>
          <p:nvPr/>
        </p:nvCxnSpPr>
        <p:spPr>
          <a:xfrm>
            <a:off x="1295400" y="4211588"/>
            <a:ext cx="1066800" cy="0"/>
          </a:xfrm>
          <a:prstGeom prst="line">
            <a:avLst/>
          </a:prstGeom>
          <a:ln w="1270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7172DDF-5BC3-BA47-926A-627792EC89BD}"/>
              </a:ext>
            </a:extLst>
          </p:cNvPr>
          <p:cNvCxnSpPr>
            <a:cxnSpLocks/>
          </p:cNvCxnSpPr>
          <p:nvPr/>
        </p:nvCxnSpPr>
        <p:spPr>
          <a:xfrm>
            <a:off x="9753600" y="4214212"/>
            <a:ext cx="1066800" cy="0"/>
          </a:xfrm>
          <a:prstGeom prst="line">
            <a:avLst/>
          </a:prstGeom>
          <a:ln w="127000" cap="rnd">
            <a:solidFill>
              <a:schemeClr val="accent2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B83DF9-69EB-454F-93A5-9F78C6E031DC}"/>
                  </a:ext>
                </a:extLst>
              </p:cNvPr>
              <p:cNvSpPr txBox="1"/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B83DF9-69EB-454F-93A5-9F78C6E0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1DFC818-23AE-CF43-9606-4DE6D247003A}"/>
              </a:ext>
            </a:extLst>
          </p:cNvPr>
          <p:cNvCxnSpPr>
            <a:cxnSpLocks/>
          </p:cNvCxnSpPr>
          <p:nvPr/>
        </p:nvCxnSpPr>
        <p:spPr>
          <a:xfrm>
            <a:off x="4261671" y="5492610"/>
            <a:ext cx="3862779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7FA4C04-55E6-4DC2-9B63-F3CC57D88FBD}"/>
              </a:ext>
            </a:extLst>
          </p:cNvPr>
          <p:cNvSpPr/>
          <p:nvPr/>
        </p:nvSpPr>
        <p:spPr>
          <a:xfrm>
            <a:off x="4118185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0AF6E8-CC4B-4BC1-9D69-51D185459678}"/>
              </a:ext>
            </a:extLst>
          </p:cNvPr>
          <p:cNvSpPr/>
          <p:nvPr/>
        </p:nvSpPr>
        <p:spPr>
          <a:xfrm>
            <a:off x="7911106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BD6CA6-D799-0441-ADE6-0979B117F3B6}"/>
                  </a:ext>
                </a:extLst>
              </p:cNvPr>
              <p:cNvSpPr txBox="1"/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BD6CA6-D799-0441-ADE6-0979B117F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blipFill>
                <a:blip r:embed="rId5"/>
                <a:stretch>
                  <a:fillRect l="-10638" r="-12766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6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fig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1" y="1219200"/>
            <a:ext cx="5029200" cy="270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4" descr="fig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4419600"/>
            <a:ext cx="75616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5" descr="fig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231900"/>
            <a:ext cx="4972345" cy="266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Configuration: Motion Parallel to Image Plane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asement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4439" y="1087439"/>
            <a:ext cx="4681537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1049000" cy="838200"/>
          </a:xfrm>
        </p:spPr>
        <p:txBody>
          <a:bodyPr/>
          <a:lstStyle/>
          <a:p>
            <a:r>
              <a:rPr lang="en-US" sz="3200" dirty="0"/>
              <a:t>Example configuration: Motion Perpendicular to Image Plane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7" descr="basement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4439" y="1087439"/>
            <a:ext cx="4681537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AEABA8-6C00-DA46-8A5F-2474F00C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AFECBC70-8FBE-7348-9375-26961649B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1049000" cy="838200"/>
          </a:xfrm>
        </p:spPr>
        <p:txBody>
          <a:bodyPr/>
          <a:lstStyle/>
          <a:p>
            <a:r>
              <a:rPr lang="en-US" sz="3200" dirty="0"/>
              <a:t>Example configuration: Motion Perpendicular to Image Plane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30D33B-59AB-4AD0-8647-003BF461E489}"/>
              </a:ext>
            </a:extLst>
          </p:cNvPr>
          <p:cNvCxnSpPr>
            <a:cxnSpLocks/>
          </p:cNvCxnSpPr>
          <p:nvPr/>
        </p:nvCxnSpPr>
        <p:spPr>
          <a:xfrm>
            <a:off x="2635986" y="1962334"/>
            <a:ext cx="1733295" cy="107083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148F2E-ADCD-4489-921A-BE1C2EABD79F}"/>
              </a:ext>
            </a:extLst>
          </p:cNvPr>
          <p:cNvCxnSpPr>
            <a:cxnSpLocks/>
          </p:cNvCxnSpPr>
          <p:nvPr/>
        </p:nvCxnSpPr>
        <p:spPr>
          <a:xfrm flipV="1">
            <a:off x="2673895" y="1962335"/>
            <a:ext cx="1733285" cy="1070822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B1C0287-CE44-4D56-93C6-7B840BE7B125}"/>
              </a:ext>
            </a:extLst>
          </p:cNvPr>
          <p:cNvCxnSpPr>
            <a:cxnSpLocks/>
          </p:cNvCxnSpPr>
          <p:nvPr/>
        </p:nvCxnSpPr>
        <p:spPr>
          <a:xfrm flipH="1">
            <a:off x="2522862" y="2497745"/>
            <a:ext cx="2109188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D0038E22-F027-42A2-98C5-38A967D4FE8E}"/>
              </a:ext>
            </a:extLst>
          </p:cNvPr>
          <p:cNvSpPr/>
          <p:nvPr/>
        </p:nvSpPr>
        <p:spPr>
          <a:xfrm>
            <a:off x="4352099" y="2369437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7BFFA8E-C81E-4082-AFC0-8CFBDD03806F}"/>
              </a:ext>
            </a:extLst>
          </p:cNvPr>
          <p:cNvSpPr/>
          <p:nvPr/>
        </p:nvSpPr>
        <p:spPr>
          <a:xfrm>
            <a:off x="2757232" y="1966984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3CE157-F29F-41E9-A529-774956091B26}"/>
              </a:ext>
            </a:extLst>
          </p:cNvPr>
          <p:cNvCxnSpPr>
            <a:cxnSpLocks/>
          </p:cNvCxnSpPr>
          <p:nvPr/>
        </p:nvCxnSpPr>
        <p:spPr>
          <a:xfrm>
            <a:off x="2635986" y="3849320"/>
            <a:ext cx="1733295" cy="107083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371120-C2EE-406B-8CA0-03E19D5FCE04}"/>
              </a:ext>
            </a:extLst>
          </p:cNvPr>
          <p:cNvCxnSpPr>
            <a:cxnSpLocks/>
          </p:cNvCxnSpPr>
          <p:nvPr/>
        </p:nvCxnSpPr>
        <p:spPr>
          <a:xfrm flipV="1">
            <a:off x="2673895" y="3849321"/>
            <a:ext cx="1733285" cy="1070822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049172C-6136-41D5-A24F-A7768465B52D}"/>
              </a:ext>
            </a:extLst>
          </p:cNvPr>
          <p:cNvCxnSpPr>
            <a:cxnSpLocks/>
          </p:cNvCxnSpPr>
          <p:nvPr/>
        </p:nvCxnSpPr>
        <p:spPr>
          <a:xfrm flipH="1">
            <a:off x="2522862" y="4384731"/>
            <a:ext cx="2109188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3FA3597D-AF32-4A27-88F5-1135731AA549}"/>
              </a:ext>
            </a:extLst>
          </p:cNvPr>
          <p:cNvSpPr/>
          <p:nvPr/>
        </p:nvSpPr>
        <p:spPr>
          <a:xfrm>
            <a:off x="3403371" y="4281686"/>
            <a:ext cx="274320" cy="20610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092C82E-B376-48DD-9C35-B0931A8B2875}"/>
              </a:ext>
            </a:extLst>
          </p:cNvPr>
          <p:cNvSpPr/>
          <p:nvPr/>
        </p:nvSpPr>
        <p:spPr>
          <a:xfrm>
            <a:off x="4032468" y="4243174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83EB3CD-8906-4168-BF65-AD44AF696DAD}"/>
              </a:ext>
            </a:extLst>
          </p:cNvPr>
          <p:cNvSpPr/>
          <p:nvPr/>
        </p:nvSpPr>
        <p:spPr>
          <a:xfrm>
            <a:off x="3028656" y="4037748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C581C75-36C6-4FDE-86D4-9942ED788AD1}"/>
              </a:ext>
            </a:extLst>
          </p:cNvPr>
          <p:cNvSpPr/>
          <p:nvPr/>
        </p:nvSpPr>
        <p:spPr>
          <a:xfrm>
            <a:off x="3845150" y="2130909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84AA600-16EA-4818-B5D9-BE448A318240}"/>
              </a:ext>
            </a:extLst>
          </p:cNvPr>
          <p:cNvSpPr/>
          <p:nvPr/>
        </p:nvSpPr>
        <p:spPr>
          <a:xfrm>
            <a:off x="3881211" y="398721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8C671F4-D3BC-4D6B-AFDF-500D7AFEBF20}"/>
              </a:ext>
            </a:extLst>
          </p:cNvPr>
          <p:cNvSpPr txBox="1"/>
          <p:nvPr/>
        </p:nvSpPr>
        <p:spPr>
          <a:xfrm>
            <a:off x="5943600" y="2732544"/>
            <a:ext cx="5734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ource Sans Pro" panose="020B0503030403020204" pitchFamily="34" charset="0"/>
              </a:rPr>
              <a:t>Epipole</a:t>
            </a:r>
            <a:r>
              <a:rPr lang="en-US" sz="2800" dirty="0">
                <a:latin typeface="Source Sans Pro" panose="020B0503030403020204" pitchFamily="34" charset="0"/>
              </a:rPr>
              <a:t> is “focus of expansion” and coincides with the principal point of the camera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ource Sans Pro" panose="020B0503030403020204" pitchFamily="34" charset="0"/>
              </a:rPr>
              <a:t>Epipolar</a:t>
            </a:r>
            <a:r>
              <a:rPr lang="en-US" sz="2800" dirty="0">
                <a:latin typeface="Source Sans Pro" panose="020B0503030403020204" pitchFamily="34" charset="0"/>
              </a:rPr>
              <a:t> lines go out from principal point</a:t>
            </a:r>
          </a:p>
        </p:txBody>
      </p:sp>
      <p:sp>
        <p:nvSpPr>
          <p:cNvPr id="54" name="Trapezoid 53">
            <a:extLst>
              <a:ext uri="{FF2B5EF4-FFF2-40B4-BE49-F238E27FC236}">
                <a16:creationId xmlns:a16="http://schemas.microsoft.com/office/drawing/2014/main" id="{D4707DF5-EEAB-414A-BA32-5042ABF8662B}"/>
              </a:ext>
            </a:extLst>
          </p:cNvPr>
          <p:cNvSpPr/>
          <p:nvPr/>
        </p:nvSpPr>
        <p:spPr>
          <a:xfrm flipV="1">
            <a:off x="2286000" y="1908794"/>
            <a:ext cx="2582915" cy="1177905"/>
          </a:xfrm>
          <a:prstGeom prst="trapezoid">
            <a:avLst>
              <a:gd name="adj" fmla="val 167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apezoid 66">
            <a:extLst>
              <a:ext uri="{FF2B5EF4-FFF2-40B4-BE49-F238E27FC236}">
                <a16:creationId xmlns:a16="http://schemas.microsoft.com/office/drawing/2014/main" id="{00E53318-7336-4541-B0B0-6337EFBD08BF}"/>
              </a:ext>
            </a:extLst>
          </p:cNvPr>
          <p:cNvSpPr/>
          <p:nvPr/>
        </p:nvSpPr>
        <p:spPr>
          <a:xfrm flipV="1">
            <a:off x="2286000" y="3795780"/>
            <a:ext cx="2582915" cy="1177905"/>
          </a:xfrm>
          <a:prstGeom prst="trapezoid">
            <a:avLst>
              <a:gd name="adj" fmla="val 167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DD7842-D49A-A54C-89DC-8C2FFD790118}"/>
                  </a:ext>
                </a:extLst>
              </p:cNvPr>
              <p:cNvSpPr txBox="1"/>
              <p:nvPr/>
            </p:nvSpPr>
            <p:spPr>
              <a:xfrm>
                <a:off x="3565108" y="5222004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DD7842-D49A-A54C-89DC-8C2FFD79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108" y="5222004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6B8D7-68CD-0242-ABFD-70C031C45449}"/>
                  </a:ext>
                </a:extLst>
              </p:cNvPr>
              <p:cNvSpPr txBox="1"/>
              <p:nvPr/>
            </p:nvSpPr>
            <p:spPr>
              <a:xfrm>
                <a:off x="3731889" y="310795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6B8D7-68CD-0242-ABFD-70C031C45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889" y="3107950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925F2-0123-254D-9D65-0D446E28F303}"/>
                  </a:ext>
                </a:extLst>
              </p:cNvPr>
              <p:cNvSpPr txBox="1"/>
              <p:nvPr/>
            </p:nvSpPr>
            <p:spPr>
              <a:xfrm>
                <a:off x="3306068" y="182880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925F2-0123-254D-9D65-0D446E28F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8" y="1828800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r="-638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AE19F57-25C1-9349-8CFB-5C6B7BFA56B0}"/>
                  </a:ext>
                </a:extLst>
              </p:cNvPr>
              <p:cNvSpPr txBox="1"/>
              <p:nvPr/>
            </p:nvSpPr>
            <p:spPr>
              <a:xfrm>
                <a:off x="3269275" y="3741253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AE19F57-25C1-9349-8CFB-5C6B7BFA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75" y="3741253"/>
                <a:ext cx="5842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D2973B-8702-CE4B-867B-33801C2F30A8}"/>
              </a:ext>
            </a:extLst>
          </p:cNvPr>
          <p:cNvCxnSpPr>
            <a:cxnSpLocks/>
            <a:stCxn id="60" idx="4"/>
          </p:cNvCxnSpPr>
          <p:nvPr/>
        </p:nvCxnSpPr>
        <p:spPr>
          <a:xfrm>
            <a:off x="3540531" y="2600801"/>
            <a:ext cx="0" cy="1189382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4477F3-E05C-954D-8581-4E560E1CAC2D}"/>
              </a:ext>
            </a:extLst>
          </p:cNvPr>
          <p:cNvCxnSpPr>
            <a:cxnSpLocks/>
            <a:stCxn id="73" idx="4"/>
          </p:cNvCxnSpPr>
          <p:nvPr/>
        </p:nvCxnSpPr>
        <p:spPr>
          <a:xfrm>
            <a:off x="3540531" y="4487787"/>
            <a:ext cx="0" cy="734217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ED5B0FD0-0E98-46C0-885B-D061196BEE2E}"/>
              </a:ext>
            </a:extLst>
          </p:cNvPr>
          <p:cNvSpPr/>
          <p:nvPr/>
        </p:nvSpPr>
        <p:spPr>
          <a:xfrm>
            <a:off x="3376852" y="3200711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6E5216-2CCF-48C3-8B22-EE53E88934CB}"/>
              </a:ext>
            </a:extLst>
          </p:cNvPr>
          <p:cNvSpPr/>
          <p:nvPr/>
        </p:nvSpPr>
        <p:spPr>
          <a:xfrm>
            <a:off x="3376852" y="5067811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59020E4-DFF9-4692-862E-B517AC363D5A}"/>
              </a:ext>
            </a:extLst>
          </p:cNvPr>
          <p:cNvSpPr/>
          <p:nvPr/>
        </p:nvSpPr>
        <p:spPr>
          <a:xfrm>
            <a:off x="3403371" y="2394700"/>
            <a:ext cx="274320" cy="20610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961A4A2B-E1F0-6244-A35C-9EC70C0F8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1049000" cy="838200"/>
          </a:xfrm>
        </p:spPr>
        <p:txBody>
          <a:bodyPr/>
          <a:lstStyle/>
          <a:p>
            <a:r>
              <a:rPr lang="en-US" sz="3200" dirty="0"/>
              <a:t>Example Configuration: Motion Perpendicular to Image Plane</a:t>
            </a:r>
          </a:p>
        </p:txBody>
      </p:sp>
    </p:spTree>
    <p:extLst>
      <p:ext uri="{BB962C8B-B14F-4D97-AF65-F5344CB8AC3E}">
        <p14:creationId xmlns:p14="http://schemas.microsoft.com/office/powerpoint/2010/main" val="214813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Epipolar</a:t>
            </a:r>
            <a:r>
              <a:rPr lang="en-US" dirty="0"/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408387"/>
            <a:ext cx="2281084" cy="1881081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9080CC67-DA63-7D47-B43D-017E1203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/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1040A8-CFFB-8247-819B-8CC7F38A9066}"/>
                  </a:ext>
                </a:extLst>
              </p:cNvPr>
              <p:cNvSpPr txBox="1"/>
              <p:nvPr/>
            </p:nvSpPr>
            <p:spPr>
              <a:xfrm>
                <a:off x="1066800" y="5370493"/>
                <a:ext cx="10363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Suppose we observe a single point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in one image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1040A8-CFFB-8247-819B-8CC7F38A9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70493"/>
                <a:ext cx="10363200" cy="523220"/>
              </a:xfrm>
              <a:prstGeom prst="rect">
                <a:avLst/>
              </a:prstGeom>
              <a:blipFill>
                <a:blip r:embed="rId6"/>
                <a:stretch>
                  <a:fillRect l="-110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121FB663-3602-9148-82D7-E13691E4616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5BA42EE-EC45-4453-9FA6-BF25D66862C9}"/>
              </a:ext>
            </a:extLst>
          </p:cNvPr>
          <p:cNvSpPr/>
          <p:nvPr/>
        </p:nvSpPr>
        <p:spPr>
          <a:xfrm>
            <a:off x="3011605" y="1937982"/>
            <a:ext cx="6284794" cy="2609783"/>
          </a:xfrm>
          <a:custGeom>
            <a:avLst/>
            <a:gdLst>
              <a:gd name="connsiteX0" fmla="*/ 0 w 6277970"/>
              <a:gd name="connsiteY0" fmla="*/ 2634018 h 2634018"/>
              <a:gd name="connsiteX1" fmla="*/ 3152633 w 6277970"/>
              <a:gd name="connsiteY1" fmla="*/ 0 h 2634018"/>
              <a:gd name="connsiteX2" fmla="*/ 6277970 w 6277970"/>
              <a:gd name="connsiteY2" fmla="*/ 2634018 h 2634018"/>
              <a:gd name="connsiteX3" fmla="*/ 0 w 6277970"/>
              <a:gd name="connsiteY3" fmla="*/ 2634018 h 263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970" h="2634018">
                <a:moveTo>
                  <a:pt x="0" y="2634018"/>
                </a:moveTo>
                <a:lnTo>
                  <a:pt x="3152633" y="0"/>
                </a:lnTo>
                <a:lnTo>
                  <a:pt x="6277970" y="2634018"/>
                </a:lnTo>
                <a:lnTo>
                  <a:pt x="0" y="263401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995B2F-0A41-44DA-923B-9E4941B8B0D3}"/>
              </a:ext>
            </a:extLst>
          </p:cNvPr>
          <p:cNvCxnSpPr>
            <a:cxnSpLocks/>
          </p:cNvCxnSpPr>
          <p:nvPr/>
        </p:nvCxnSpPr>
        <p:spPr>
          <a:xfrm flipH="1" flipV="1">
            <a:off x="6164239" y="1933219"/>
            <a:ext cx="1781926" cy="1502911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266B60-C04D-4382-8C28-D9040C3779CC}"/>
              </a:ext>
            </a:extLst>
          </p:cNvPr>
          <p:cNvCxnSpPr>
            <a:cxnSpLocks/>
          </p:cNvCxnSpPr>
          <p:nvPr/>
        </p:nvCxnSpPr>
        <p:spPr>
          <a:xfrm flipV="1">
            <a:off x="4530945" y="533400"/>
            <a:ext cx="3317655" cy="2756066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B8A3734-CCEC-404E-81F8-03B5043E0D13}"/>
              </a:ext>
            </a:extLst>
          </p:cNvPr>
          <p:cNvSpPr/>
          <p:nvPr/>
        </p:nvSpPr>
        <p:spPr>
          <a:xfrm>
            <a:off x="6111240" y="1889760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080F181E-5D49-4C61-8CEF-7A097C2CFDB5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1425F7C-98D4-4BD5-B640-8C5E20FEC56A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07F603A-DFDC-42CC-8916-FD426FF73554}"/>
              </a:ext>
            </a:extLst>
          </p:cNvPr>
          <p:cNvSpPr/>
          <p:nvPr/>
        </p:nvSpPr>
        <p:spPr>
          <a:xfrm>
            <a:off x="3011607" y="3548418"/>
            <a:ext cx="1678675" cy="1023582"/>
          </a:xfrm>
          <a:custGeom>
            <a:avLst/>
            <a:gdLst>
              <a:gd name="connsiteX0" fmla="*/ 0 w 1678675"/>
              <a:gd name="connsiteY0" fmla="*/ 1023582 h 1023582"/>
              <a:gd name="connsiteX1" fmla="*/ 1201003 w 1678675"/>
              <a:gd name="connsiteY1" fmla="*/ 0 h 1023582"/>
              <a:gd name="connsiteX2" fmla="*/ 1678675 w 1678675"/>
              <a:gd name="connsiteY2" fmla="*/ 1009934 h 1023582"/>
              <a:gd name="connsiteX3" fmla="*/ 0 w 1678675"/>
              <a:gd name="connsiteY3" fmla="*/ 1023582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675" h="1023582">
                <a:moveTo>
                  <a:pt x="0" y="1023582"/>
                </a:moveTo>
                <a:lnTo>
                  <a:pt x="1201003" y="0"/>
                </a:lnTo>
                <a:lnTo>
                  <a:pt x="1678675" y="1009934"/>
                </a:lnTo>
                <a:lnTo>
                  <a:pt x="0" y="102358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DBD70C-B8E0-4B95-835F-CCDE6DDB7FD7}"/>
              </a:ext>
            </a:extLst>
          </p:cNvPr>
          <p:cNvSpPr/>
          <p:nvPr/>
        </p:nvSpPr>
        <p:spPr>
          <a:xfrm>
            <a:off x="7651845" y="3539560"/>
            <a:ext cx="1688189" cy="1032439"/>
          </a:xfrm>
          <a:custGeom>
            <a:avLst/>
            <a:gdLst>
              <a:gd name="connsiteX0" fmla="*/ 1610436 w 1610436"/>
              <a:gd name="connsiteY0" fmla="*/ 982639 h 1009934"/>
              <a:gd name="connsiteX1" fmla="*/ 382137 w 1610436"/>
              <a:gd name="connsiteY1" fmla="*/ 0 h 1009934"/>
              <a:gd name="connsiteX2" fmla="*/ 0 w 1610436"/>
              <a:gd name="connsiteY2" fmla="*/ 1009934 h 1009934"/>
              <a:gd name="connsiteX3" fmla="*/ 1610436 w 1610436"/>
              <a:gd name="connsiteY3" fmla="*/ 982639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436" h="1009934">
                <a:moveTo>
                  <a:pt x="1610436" y="982639"/>
                </a:moveTo>
                <a:lnTo>
                  <a:pt x="382137" y="0"/>
                </a:lnTo>
                <a:lnTo>
                  <a:pt x="0" y="1009934"/>
                </a:lnTo>
                <a:lnTo>
                  <a:pt x="1610436" y="98263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3649C1-A7B9-47D1-85A6-90962A589422}"/>
              </a:ext>
            </a:extLst>
          </p:cNvPr>
          <p:cNvCxnSpPr>
            <a:cxnSpLocks/>
          </p:cNvCxnSpPr>
          <p:nvPr/>
        </p:nvCxnSpPr>
        <p:spPr>
          <a:xfrm>
            <a:off x="4973258" y="4563028"/>
            <a:ext cx="2341942" cy="0"/>
          </a:xfrm>
          <a:prstGeom prst="line">
            <a:avLst/>
          </a:prstGeom>
          <a:ln w="127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3EA011-60FF-46B8-BB91-7931C398D79B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864725-EA54-447C-B64C-6AFF0E6A1870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7651845" y="4544096"/>
            <a:ext cx="1688189" cy="18932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11A11A-4E52-476E-B977-67E1A137FAA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024106" y="3548418"/>
            <a:ext cx="1188504" cy="983654"/>
          </a:xfrm>
          <a:prstGeom prst="line">
            <a:avLst/>
          </a:prstGeom>
          <a:ln w="127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5D64EF-9B32-4259-AEDD-BBF254F63839}"/>
              </a:ext>
            </a:extLst>
          </p:cNvPr>
          <p:cNvCxnSpPr>
            <a:cxnSpLocks/>
            <a:stCxn id="9" idx="0"/>
            <a:endCxn id="9" idx="1"/>
          </p:cNvCxnSpPr>
          <p:nvPr/>
        </p:nvCxnSpPr>
        <p:spPr>
          <a:xfrm flipH="1" flipV="1">
            <a:off x="8052432" y="3539560"/>
            <a:ext cx="1287602" cy="1004536"/>
          </a:xfrm>
          <a:prstGeom prst="line">
            <a:avLst/>
          </a:prstGeom>
          <a:ln w="127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91707B-AC86-40D6-9F47-C42A5B83CA40}"/>
              </a:ext>
            </a:extLst>
          </p:cNvPr>
          <p:cNvSpPr txBox="1"/>
          <p:nvPr/>
        </p:nvSpPr>
        <p:spPr>
          <a:xfrm>
            <a:off x="4876800" y="2945604"/>
            <a:ext cx="2464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Source Sans Pro" panose="020B0503030403020204" pitchFamily="34" charset="0"/>
              </a:rPr>
              <a:t>Epipolar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Source Sans Pro" panose="020B0503030403020204" pitchFamily="34" charset="0"/>
              </a:rPr>
              <a:t> plane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6D403-8067-4B72-90CD-6240B13B728F}"/>
              </a:ext>
            </a:extLst>
          </p:cNvPr>
          <p:cNvCxnSpPr>
            <a:cxnSpLocks/>
            <a:stCxn id="75" idx="2"/>
          </p:cNvCxnSpPr>
          <p:nvPr/>
        </p:nvCxnSpPr>
        <p:spPr>
          <a:xfrm flipV="1">
            <a:off x="7547135" y="2945604"/>
            <a:ext cx="737131" cy="1937105"/>
          </a:xfrm>
          <a:prstGeom prst="line">
            <a:avLst/>
          </a:prstGeom>
          <a:ln w="127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4826C6-8B9D-4860-88C6-1CDEF5F25B5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4826C6-8B9D-4860-88C6-1CDEF5F2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E9A12E-030C-4D1D-BE32-FF032F22D75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E9A12E-030C-4D1D-BE32-FF032F22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5D4942-8A67-4C2D-ACE5-3096927F87D7}"/>
                  </a:ext>
                </a:extLst>
              </p:cNvPr>
              <p:cNvSpPr/>
              <p:nvPr/>
            </p:nvSpPr>
            <p:spPr>
              <a:xfrm>
                <a:off x="4277924" y="323076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5D4942-8A67-4C2D-ACE5-3096927F8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924" y="3230767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3AA6BE4-837E-4DE5-937F-C20C0D7D7CDD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3AA6BE4-837E-4DE5-937F-C20C0D7D7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6179C4D-BDB1-46BD-9A25-D9D7E5FADDD1}"/>
                  </a:ext>
                </a:extLst>
              </p:cNvPr>
              <p:cNvSpPr/>
              <p:nvPr/>
            </p:nvSpPr>
            <p:spPr>
              <a:xfrm>
                <a:off x="5603119" y="128618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6179C4D-BDB1-46BD-9A25-D9D7E5FAD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19" y="128618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D5CAC5-73DF-40A8-9536-9666CA0ED2FD}"/>
                  </a:ext>
                </a:extLst>
              </p:cNvPr>
              <p:cNvSpPr/>
              <p:nvPr/>
            </p:nvSpPr>
            <p:spPr>
              <a:xfrm>
                <a:off x="3874594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D5CAC5-73DF-40A8-9536-9666CA0ED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594" y="4725161"/>
                <a:ext cx="52450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58FF9D-E488-4212-B3D7-659087BB0600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58FF9D-E488-4212-B3D7-659087BB0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9149D5F8-8A26-4CCD-B2AC-339890D08C66}"/>
              </a:ext>
            </a:extLst>
          </p:cNvPr>
          <p:cNvSpPr/>
          <p:nvPr/>
        </p:nvSpPr>
        <p:spPr>
          <a:xfrm>
            <a:off x="2962108" y="451807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34A09-51C3-4C00-AB16-BE505B4984E3}"/>
              </a:ext>
            </a:extLst>
          </p:cNvPr>
          <p:cNvSpPr/>
          <p:nvPr/>
        </p:nvSpPr>
        <p:spPr>
          <a:xfrm>
            <a:off x="5470908" y="4572000"/>
            <a:ext cx="1276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Source Sans Pro" panose="020B0503030403020204" pitchFamily="34" charset="0"/>
              </a:rPr>
              <a:t>Baseline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CD683D-907D-4879-9B9B-6ADDC4C5A443}"/>
              </a:ext>
            </a:extLst>
          </p:cNvPr>
          <p:cNvSpPr/>
          <p:nvPr/>
        </p:nvSpPr>
        <p:spPr>
          <a:xfrm>
            <a:off x="5463694" y="5081142"/>
            <a:ext cx="129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Source Sans Pro" panose="020B0503030403020204" pitchFamily="34" charset="0"/>
              </a:rPr>
              <a:t>Epipoles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4F4765-01F4-4837-BD16-1E6B9FE8FD9C}"/>
              </a:ext>
            </a:extLst>
          </p:cNvPr>
          <p:cNvSpPr/>
          <p:nvPr/>
        </p:nvSpPr>
        <p:spPr>
          <a:xfrm>
            <a:off x="5140689" y="3842613"/>
            <a:ext cx="1936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</a:rPr>
              <a:t>Epipolar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</a:rPr>
              <a:t> lines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9770CE-08FF-4F0E-B3EF-6149C5DEB65D}"/>
              </a:ext>
            </a:extLst>
          </p:cNvPr>
          <p:cNvCxnSpPr>
            <a:cxnSpLocks/>
          </p:cNvCxnSpPr>
          <p:nvPr/>
        </p:nvCxnSpPr>
        <p:spPr>
          <a:xfrm>
            <a:off x="4580256" y="4114800"/>
            <a:ext cx="533400" cy="0"/>
          </a:xfrm>
          <a:prstGeom prst="line">
            <a:avLst/>
          </a:prstGeom>
          <a:ln w="12700" cap="rnd">
            <a:solidFill>
              <a:schemeClr val="accent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0E9CA7-AACB-45F6-97EF-C439F461206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831738" y="4640876"/>
            <a:ext cx="631956" cy="671099"/>
          </a:xfrm>
          <a:prstGeom prst="line">
            <a:avLst/>
          </a:prstGeom>
          <a:ln w="127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B43515-F261-4B0C-B56A-AADB8CA4DDA2}"/>
              </a:ext>
            </a:extLst>
          </p:cNvPr>
          <p:cNvCxnSpPr>
            <a:cxnSpLocks/>
          </p:cNvCxnSpPr>
          <p:nvPr/>
        </p:nvCxnSpPr>
        <p:spPr>
          <a:xfrm>
            <a:off x="3902457" y="2879725"/>
            <a:ext cx="972966" cy="2057400"/>
          </a:xfrm>
          <a:prstGeom prst="line">
            <a:avLst/>
          </a:prstGeom>
          <a:ln w="127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83754CC-C950-46E5-B69E-87B49B7CCF49}"/>
              </a:ext>
            </a:extLst>
          </p:cNvPr>
          <p:cNvSpPr/>
          <p:nvPr/>
        </p:nvSpPr>
        <p:spPr>
          <a:xfrm>
            <a:off x="4651455" y="4506852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AEE315A-5EBD-4C8B-AD7E-D0F3407BCF91}"/>
              </a:ext>
            </a:extLst>
          </p:cNvPr>
          <p:cNvSpPr/>
          <p:nvPr/>
        </p:nvSpPr>
        <p:spPr>
          <a:xfrm>
            <a:off x="6543257" y="1542127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7DD42CE-92A2-4378-BD6E-9CF1E5CA71A5}"/>
              </a:ext>
            </a:extLst>
          </p:cNvPr>
          <p:cNvSpPr/>
          <p:nvPr/>
        </p:nvSpPr>
        <p:spPr>
          <a:xfrm>
            <a:off x="6854316" y="1267682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086E6E0-9A2D-4A30-829C-A560713E5287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6603478" y="1621360"/>
            <a:ext cx="2736556" cy="2922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2683D-9C91-4179-A85A-D146DB60A22B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6900036" y="1328411"/>
            <a:ext cx="2439998" cy="32156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F820542-2D8E-4B74-B9AA-4D3D634EFF0A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5768568" y="2309584"/>
            <a:ext cx="3571466" cy="22345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7A4A94D-DC69-44D5-AB74-27E1C458A3FB}"/>
              </a:ext>
            </a:extLst>
          </p:cNvPr>
          <p:cNvSpPr/>
          <p:nvPr/>
        </p:nvSpPr>
        <p:spPr bwMode="auto">
          <a:xfrm>
            <a:off x="7331113" y="2945604"/>
            <a:ext cx="943473" cy="1937105"/>
          </a:xfrm>
          <a:custGeom>
            <a:avLst/>
            <a:gdLst>
              <a:gd name="connsiteX0" fmla="*/ 0 w 913738"/>
              <a:gd name="connsiteY0" fmla="*/ 934725 h 934725"/>
              <a:gd name="connsiteX1" fmla="*/ 456869 w 913738"/>
              <a:gd name="connsiteY1" fmla="*/ 0 h 934725"/>
              <a:gd name="connsiteX2" fmla="*/ 913738 w 913738"/>
              <a:gd name="connsiteY2" fmla="*/ 934725 h 934725"/>
              <a:gd name="connsiteX3" fmla="*/ 0 w 913738"/>
              <a:gd name="connsiteY3" fmla="*/ 934725 h 934725"/>
              <a:gd name="connsiteX0" fmla="*/ 0 w 1389988"/>
              <a:gd name="connsiteY0" fmla="*/ 358462 h 934725"/>
              <a:gd name="connsiteX1" fmla="*/ 933119 w 1389988"/>
              <a:gd name="connsiteY1" fmla="*/ 0 h 934725"/>
              <a:gd name="connsiteX2" fmla="*/ 1389988 w 1389988"/>
              <a:gd name="connsiteY2" fmla="*/ 934725 h 934725"/>
              <a:gd name="connsiteX3" fmla="*/ 0 w 1389988"/>
              <a:gd name="connsiteY3" fmla="*/ 358462 h 934725"/>
              <a:gd name="connsiteX0" fmla="*/ 0 w 933119"/>
              <a:gd name="connsiteY0" fmla="*/ 358462 h 1925325"/>
              <a:gd name="connsiteX1" fmla="*/ 933119 w 933119"/>
              <a:gd name="connsiteY1" fmla="*/ 0 h 1925325"/>
              <a:gd name="connsiteX2" fmla="*/ 213651 w 933119"/>
              <a:gd name="connsiteY2" fmla="*/ 1925325 h 1925325"/>
              <a:gd name="connsiteX3" fmla="*/ 0 w 933119"/>
              <a:gd name="connsiteY3" fmla="*/ 358462 h 1925325"/>
              <a:gd name="connsiteX0" fmla="*/ 0 w 933119"/>
              <a:gd name="connsiteY0" fmla="*/ 344175 h 1911038"/>
              <a:gd name="connsiteX1" fmla="*/ 933119 w 933119"/>
              <a:gd name="connsiteY1" fmla="*/ 0 h 1911038"/>
              <a:gd name="connsiteX2" fmla="*/ 213651 w 933119"/>
              <a:gd name="connsiteY2" fmla="*/ 1911038 h 1911038"/>
              <a:gd name="connsiteX3" fmla="*/ 0 w 933119"/>
              <a:gd name="connsiteY3" fmla="*/ 344175 h 1911038"/>
              <a:gd name="connsiteX0" fmla="*/ 0 w 933119"/>
              <a:gd name="connsiteY0" fmla="*/ 353700 h 1911038"/>
              <a:gd name="connsiteX1" fmla="*/ 933119 w 933119"/>
              <a:gd name="connsiteY1" fmla="*/ 0 h 1911038"/>
              <a:gd name="connsiteX2" fmla="*/ 213651 w 933119"/>
              <a:gd name="connsiteY2" fmla="*/ 1911038 h 1911038"/>
              <a:gd name="connsiteX3" fmla="*/ 0 w 933119"/>
              <a:gd name="connsiteY3" fmla="*/ 353700 h 191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119" h="1911038">
                <a:moveTo>
                  <a:pt x="0" y="353700"/>
                </a:moveTo>
                <a:lnTo>
                  <a:pt x="933119" y="0"/>
                </a:lnTo>
                <a:lnTo>
                  <a:pt x="213651" y="1911038"/>
                </a:lnTo>
                <a:lnTo>
                  <a:pt x="0" y="3537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633E67-8D4C-4787-A098-5287267528E0}"/>
              </a:ext>
            </a:extLst>
          </p:cNvPr>
          <p:cNvCxnSpPr>
            <a:cxnSpLocks/>
          </p:cNvCxnSpPr>
          <p:nvPr/>
        </p:nvCxnSpPr>
        <p:spPr>
          <a:xfrm flipH="1">
            <a:off x="7267032" y="4114800"/>
            <a:ext cx="456978" cy="0"/>
          </a:xfrm>
          <a:prstGeom prst="line">
            <a:avLst/>
          </a:prstGeom>
          <a:ln w="12700" cap="rnd">
            <a:solidFill>
              <a:schemeClr val="accent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A1D53776-19B0-47C8-BD7B-7EE614503098}"/>
              </a:ext>
            </a:extLst>
          </p:cNvPr>
          <p:cNvSpPr/>
          <p:nvPr/>
        </p:nvSpPr>
        <p:spPr>
          <a:xfrm>
            <a:off x="7616977" y="4509040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D244091-5DEF-4201-992B-4C592D2BDA12}"/>
              </a:ext>
            </a:extLst>
          </p:cNvPr>
          <p:cNvSpPr/>
          <p:nvPr/>
        </p:nvSpPr>
        <p:spPr>
          <a:xfrm>
            <a:off x="8020685" y="3494847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E3F536-47EC-44B4-9FD4-E972A7EDA90A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6754432" y="4650775"/>
            <a:ext cx="741089" cy="661200"/>
          </a:xfrm>
          <a:prstGeom prst="line">
            <a:avLst/>
          </a:prstGeom>
          <a:ln w="127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22BEA4E3-0940-4A47-A704-FBB574196380}"/>
              </a:ext>
            </a:extLst>
          </p:cNvPr>
          <p:cNvSpPr/>
          <p:nvPr/>
        </p:nvSpPr>
        <p:spPr>
          <a:xfrm>
            <a:off x="5711410" y="2237902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0AE4C2C-8A74-46C2-B61B-E6C424A6BC28}"/>
              </a:ext>
            </a:extLst>
          </p:cNvPr>
          <p:cNvSpPr/>
          <p:nvPr/>
        </p:nvSpPr>
        <p:spPr>
          <a:xfrm>
            <a:off x="9293692" y="4502045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AD37E02-CA2A-4B5F-A6B9-B89CCD748E58}"/>
                  </a:ext>
                </a:extLst>
              </p:cNvPr>
              <p:cNvSpPr/>
              <p:nvPr/>
            </p:nvSpPr>
            <p:spPr>
              <a:xfrm>
                <a:off x="7470592" y="330484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AD37E02-CA2A-4B5F-A6B9-B89CCD748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592" y="3304848"/>
                <a:ext cx="64152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B24C01B-B07B-4767-AE97-A34705C6ACA8}"/>
                  </a:ext>
                </a:extLst>
              </p:cNvPr>
              <p:cNvSpPr/>
              <p:nvPr/>
            </p:nvSpPr>
            <p:spPr>
              <a:xfrm>
                <a:off x="6531565" y="621431"/>
                <a:ext cx="4716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B24C01B-B07B-4767-AE97-A34705C6A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65" y="621431"/>
                <a:ext cx="47160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4FA4448-E6AE-484A-A842-547108BF2F4E}"/>
                  </a:ext>
                </a:extLst>
              </p:cNvPr>
              <p:cNvSpPr/>
              <p:nvPr/>
            </p:nvSpPr>
            <p:spPr>
              <a:xfrm>
                <a:off x="5282966" y="1687888"/>
                <a:ext cx="4716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4FA4448-E6AE-484A-A842-547108BF2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66" y="1687888"/>
                <a:ext cx="47160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913A64A-9C8C-4A83-AA86-3380C605AAF0}"/>
                  </a:ext>
                </a:extLst>
              </p:cNvPr>
              <p:cNvSpPr/>
              <p:nvPr/>
            </p:nvSpPr>
            <p:spPr>
              <a:xfrm>
                <a:off x="6136442" y="1007390"/>
                <a:ext cx="4716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913A64A-9C8C-4A83-AA86-3380C605A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42" y="1007390"/>
                <a:ext cx="471603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05743B6C-98A6-4D91-8834-0CCBEEBC2A28}"/>
              </a:ext>
            </a:extLst>
          </p:cNvPr>
          <p:cNvSpPr/>
          <p:nvPr/>
        </p:nvSpPr>
        <p:spPr>
          <a:xfrm>
            <a:off x="4157788" y="3520275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DED6176-E2CF-47EE-B1D3-C4AE891CE16F}"/>
              </a:ext>
            </a:extLst>
          </p:cNvPr>
          <p:cNvSpPr/>
          <p:nvPr/>
        </p:nvSpPr>
        <p:spPr>
          <a:xfrm>
            <a:off x="2791983" y="5555339"/>
            <a:ext cx="1334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</a:rPr>
              <a:t>Left view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8409B9C-E30C-49BF-AA71-87CF6AD2F6D6}"/>
              </a:ext>
            </a:extLst>
          </p:cNvPr>
          <p:cNvSpPr/>
          <p:nvPr/>
        </p:nvSpPr>
        <p:spPr>
          <a:xfrm>
            <a:off x="8352476" y="5555339"/>
            <a:ext cx="1515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</a:rPr>
              <a:t>Right view</a:t>
            </a:r>
          </a:p>
        </p:txBody>
      </p:sp>
    </p:spTree>
    <p:extLst>
      <p:ext uri="{BB962C8B-B14F-4D97-AF65-F5344CB8AC3E}">
        <p14:creationId xmlns:p14="http://schemas.microsoft.com/office/powerpoint/2010/main" val="387854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408387"/>
            <a:ext cx="2281084" cy="1881081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685800" y="5370493"/>
                <a:ext cx="1097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Where can we find the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in the other image?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370493"/>
                <a:ext cx="10972800" cy="523220"/>
              </a:xfrm>
              <a:prstGeom prst="rect">
                <a:avLst/>
              </a:prstGeom>
              <a:blipFill>
                <a:blip r:embed="rId2"/>
                <a:stretch>
                  <a:fillRect l="-10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31232D-87AC-4658-B5E8-D3CD9E4CA1DB}"/>
              </a:ext>
            </a:extLst>
          </p:cNvPr>
          <p:cNvCxnSpPr>
            <a:cxnSpLocks/>
          </p:cNvCxnSpPr>
          <p:nvPr/>
        </p:nvCxnSpPr>
        <p:spPr>
          <a:xfrm>
            <a:off x="6812029" y="1408387"/>
            <a:ext cx="2422956" cy="3123685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FDCB1A-2DA0-4B03-ADEE-DA7251FD9819}"/>
              </a:ext>
            </a:extLst>
          </p:cNvPr>
          <p:cNvCxnSpPr>
            <a:cxnSpLocks/>
          </p:cNvCxnSpPr>
          <p:nvPr/>
        </p:nvCxnSpPr>
        <p:spPr>
          <a:xfrm>
            <a:off x="5638801" y="2399123"/>
            <a:ext cx="3596185" cy="2157922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13E5AA-6CEC-4A8F-A528-A2E99CC2D9AF}"/>
              </a:ext>
            </a:extLst>
          </p:cNvPr>
          <p:cNvCxnSpPr>
            <a:cxnSpLocks/>
          </p:cNvCxnSpPr>
          <p:nvPr/>
        </p:nvCxnSpPr>
        <p:spPr>
          <a:xfrm>
            <a:off x="4924315" y="2987877"/>
            <a:ext cx="4310670" cy="1569169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28F53-5779-4867-8303-90A139708F0B}"/>
              </a:ext>
            </a:extLst>
          </p:cNvPr>
          <p:cNvCxnSpPr>
            <a:cxnSpLocks/>
          </p:cNvCxnSpPr>
          <p:nvPr/>
        </p:nvCxnSpPr>
        <p:spPr>
          <a:xfrm>
            <a:off x="6276475" y="1913022"/>
            <a:ext cx="2958511" cy="2672063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9080CC67-DA63-7D47-B43D-017E1203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/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0439238E-2036-5C40-810A-2E8EFEDC73BE}"/>
              </a:ext>
            </a:extLst>
          </p:cNvPr>
          <p:cNvSpPr/>
          <p:nvPr/>
        </p:nvSpPr>
        <p:spPr>
          <a:xfrm>
            <a:off x="6044260" y="166867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50C321-7CFB-F047-8E44-EF70CE627824}"/>
              </a:ext>
            </a:extLst>
          </p:cNvPr>
          <p:cNvSpPr/>
          <p:nvPr/>
        </p:nvSpPr>
        <p:spPr>
          <a:xfrm>
            <a:off x="7958945" y="3398653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E506EB1-8576-B94F-8BBD-B38DFCB24163}"/>
              </a:ext>
            </a:extLst>
          </p:cNvPr>
          <p:cNvSpPr/>
          <p:nvPr/>
        </p:nvSpPr>
        <p:spPr>
          <a:xfrm>
            <a:off x="5460038" y="2174204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73AE6F5-B964-2C4B-9BCA-498F8408E8E3}"/>
              </a:ext>
            </a:extLst>
          </p:cNvPr>
          <p:cNvSpPr/>
          <p:nvPr/>
        </p:nvSpPr>
        <p:spPr>
          <a:xfrm>
            <a:off x="7842983" y="3710975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7A4B1B-3124-E941-BFBF-F80EA7BE94A7}"/>
              </a:ext>
            </a:extLst>
          </p:cNvPr>
          <p:cNvSpPr/>
          <p:nvPr/>
        </p:nvSpPr>
        <p:spPr>
          <a:xfrm>
            <a:off x="4738608" y="2758363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F33056-22CD-E84D-9B79-4D6DD6EAE4D5}"/>
              </a:ext>
            </a:extLst>
          </p:cNvPr>
          <p:cNvSpPr/>
          <p:nvPr/>
        </p:nvSpPr>
        <p:spPr>
          <a:xfrm>
            <a:off x="7731889" y="3969715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CFDED1E-95A8-E546-AA32-D953519C9124}"/>
              </a:ext>
            </a:extLst>
          </p:cNvPr>
          <p:cNvSpPr/>
          <p:nvPr/>
        </p:nvSpPr>
        <p:spPr>
          <a:xfrm>
            <a:off x="6586011" y="1234349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FDD389-FDB4-B743-B681-8D7EA211A08E}"/>
              </a:ext>
            </a:extLst>
          </p:cNvPr>
          <p:cNvSpPr/>
          <p:nvPr/>
        </p:nvSpPr>
        <p:spPr>
          <a:xfrm>
            <a:off x="8099218" y="3044816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CD6622-7118-C345-BB02-80D20894A698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408387"/>
            <a:ext cx="2281084" cy="1881081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31232D-87AC-4658-B5E8-D3CD9E4CA1DB}"/>
              </a:ext>
            </a:extLst>
          </p:cNvPr>
          <p:cNvCxnSpPr>
            <a:cxnSpLocks/>
          </p:cNvCxnSpPr>
          <p:nvPr/>
        </p:nvCxnSpPr>
        <p:spPr>
          <a:xfrm>
            <a:off x="6812029" y="1408387"/>
            <a:ext cx="2422956" cy="3123685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FDCB1A-2DA0-4B03-ADEE-DA7251FD9819}"/>
              </a:ext>
            </a:extLst>
          </p:cNvPr>
          <p:cNvCxnSpPr>
            <a:cxnSpLocks/>
          </p:cNvCxnSpPr>
          <p:nvPr/>
        </p:nvCxnSpPr>
        <p:spPr>
          <a:xfrm>
            <a:off x="5638801" y="2399123"/>
            <a:ext cx="3596185" cy="2157922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13E5AA-6CEC-4A8F-A528-A2E99CC2D9AF}"/>
              </a:ext>
            </a:extLst>
          </p:cNvPr>
          <p:cNvCxnSpPr>
            <a:cxnSpLocks/>
          </p:cNvCxnSpPr>
          <p:nvPr/>
        </p:nvCxnSpPr>
        <p:spPr>
          <a:xfrm>
            <a:off x="4924315" y="2987877"/>
            <a:ext cx="4310670" cy="1569169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28F53-5779-4867-8303-90A139708F0B}"/>
              </a:ext>
            </a:extLst>
          </p:cNvPr>
          <p:cNvCxnSpPr>
            <a:cxnSpLocks/>
          </p:cNvCxnSpPr>
          <p:nvPr/>
        </p:nvCxnSpPr>
        <p:spPr>
          <a:xfrm>
            <a:off x="6276475" y="1913022"/>
            <a:ext cx="2958511" cy="2672063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9080CC67-DA63-7D47-B43D-017E1203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/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5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0E8012-8E73-BE4D-80D0-24AF4F8954AA}"/>
                  </a:ext>
                </a:extLst>
              </p:cNvPr>
              <p:cNvSpPr txBox="1"/>
              <p:nvPr/>
            </p:nvSpPr>
            <p:spPr>
              <a:xfrm>
                <a:off x="685800" y="5370493"/>
                <a:ext cx="10896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Where can we find the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in the other image?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Along the </a:t>
                </a:r>
                <a:r>
                  <a:rPr lang="en-US" sz="2800" b="1" dirty="0" err="1">
                    <a:solidFill>
                      <a:srgbClr val="339966"/>
                    </a:solidFill>
                  </a:rPr>
                  <a:t>epipolar</a:t>
                </a:r>
                <a:r>
                  <a:rPr lang="en-US" sz="2800" b="1" dirty="0">
                    <a:solidFill>
                      <a:srgbClr val="339966"/>
                    </a:solidFill>
                  </a:rPr>
                  <a:t> line</a:t>
                </a:r>
                <a:r>
                  <a:rPr lang="en-US" sz="28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(projection of visual ray connecting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into the second image plane)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0E8012-8E73-BE4D-80D0-24AF4F895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370493"/>
                <a:ext cx="10896600" cy="1384995"/>
              </a:xfrm>
              <a:prstGeom prst="rect">
                <a:avLst/>
              </a:prstGeom>
              <a:blipFill>
                <a:blip r:embed="rId7"/>
                <a:stretch>
                  <a:fillRect l="-931" t="-4545" r="-11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7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21CC03-C340-4704-932F-B99C1CFF13D6}"/>
              </a:ext>
            </a:extLst>
          </p:cNvPr>
          <p:cNvCxnSpPr>
            <a:cxnSpLocks/>
          </p:cNvCxnSpPr>
          <p:nvPr/>
        </p:nvCxnSpPr>
        <p:spPr>
          <a:xfrm>
            <a:off x="5685530" y="1379293"/>
            <a:ext cx="2186309" cy="1974627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28F53-5779-4867-8303-90A139708F0B}"/>
              </a:ext>
            </a:extLst>
          </p:cNvPr>
          <p:cNvCxnSpPr>
            <a:cxnSpLocks/>
          </p:cNvCxnSpPr>
          <p:nvPr/>
        </p:nvCxnSpPr>
        <p:spPr>
          <a:xfrm>
            <a:off x="8118367" y="3576578"/>
            <a:ext cx="1116619" cy="1008506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1DC6020-ACB3-4141-ABEE-59BB0D5A419D}"/>
              </a:ext>
            </a:extLst>
          </p:cNvPr>
          <p:cNvSpPr/>
          <p:nvPr/>
        </p:nvSpPr>
        <p:spPr>
          <a:xfrm>
            <a:off x="7908670" y="3424004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E916A9-4DEC-482B-8698-9E5E67AF4C72}"/>
              </a:ext>
            </a:extLst>
          </p:cNvPr>
          <p:cNvGrpSpPr/>
          <p:nvPr/>
        </p:nvGrpSpPr>
        <p:grpSpPr>
          <a:xfrm>
            <a:off x="3007503" y="1563674"/>
            <a:ext cx="4570585" cy="3021411"/>
            <a:chOff x="1483502" y="1563673"/>
            <a:chExt cx="4570585" cy="302141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13E5AA-6CEC-4A8F-A528-A2E99CC2D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2" y="1563673"/>
              <a:ext cx="2795168" cy="3021411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3788DFD-8117-4E59-ADF2-387E3613D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3" y="2057399"/>
              <a:ext cx="3393296" cy="2527685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2595F-8713-429F-8393-F36F89FF5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3" y="2590799"/>
              <a:ext cx="4002896" cy="1994285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2D9D437-55C8-4780-B7EE-707C7D26A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3" y="3116179"/>
              <a:ext cx="4570584" cy="1468905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01544" y="2977813"/>
            <a:ext cx="942585" cy="1877602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A52A108E-5976-9C4D-A957-38C09D0D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F7BCFD-6AC3-9745-9039-C7A6C2BC3449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F7BCFD-6AC3-9745-9039-C7A6C2BC3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84FE52-72D2-9A4F-81C4-321AD74A85DC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84FE52-72D2-9A4F-81C4-321AD74A8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4D98AA-3B3F-E34A-B00A-743FBD6B3DCD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4D98AA-3B3F-E34A-B00A-743FBD6B3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D57BE5C-A93C-4F48-90D3-895E84CD722D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D57BE5C-A93C-4F48-90D3-895E84CD7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9A7020-373E-284F-83BC-ED60CD3BDE4F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9A7020-373E-284F-83BC-ED60CD3BD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E5AE79-0C1F-8241-985C-66267B6B53AC}"/>
                  </a:ext>
                </a:extLst>
              </p:cNvPr>
              <p:cNvSpPr txBox="1"/>
              <p:nvPr/>
            </p:nvSpPr>
            <p:spPr>
              <a:xfrm>
                <a:off x="1066800" y="5370493"/>
                <a:ext cx="10363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Similarly, all points in the left image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have to lie along the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line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E5AE79-0C1F-8241-985C-66267B6B5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70493"/>
                <a:ext cx="10363200" cy="954107"/>
              </a:xfrm>
              <a:prstGeom prst="rect">
                <a:avLst/>
              </a:prstGeom>
              <a:blipFill>
                <a:blip r:embed="rId7"/>
                <a:stretch>
                  <a:fillRect l="-1103" t="-6579" r="-4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55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381000" y="5410200"/>
                <a:ext cx="11049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Potential matches for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have to lie on the matching </a:t>
                </a:r>
                <a:r>
                  <a:rPr lang="en-US" sz="2800" dirty="0" err="1">
                    <a:latin typeface="Source Sans Pro" panose="020B0503030403020204" pitchFamily="34" charset="0"/>
                  </a:rPr>
                  <a:t>epipolar</a:t>
                </a:r>
                <a:r>
                  <a:rPr lang="en-US" sz="2800" dirty="0">
                    <a:latin typeface="Source Sans Pro" panose="020B0503030403020204" pitchFamily="34" charset="0"/>
                  </a:rPr>
                  <a:t> line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Potential matches for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have to lie on the matching </a:t>
                </a:r>
                <a:r>
                  <a:rPr lang="en-US" sz="2800" dirty="0" err="1">
                    <a:latin typeface="Source Sans Pro" panose="020B0503030403020204" pitchFamily="34" charset="0"/>
                  </a:rPr>
                  <a:t>epipolar</a:t>
                </a:r>
                <a:r>
                  <a:rPr lang="en-US" sz="2800" dirty="0">
                    <a:latin typeface="Source Sans Pro" panose="020B0503030403020204" pitchFamily="34" charset="0"/>
                  </a:rPr>
                  <a:t> line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410200"/>
                <a:ext cx="11049000" cy="1384995"/>
              </a:xfrm>
              <a:prstGeom prst="rect">
                <a:avLst/>
              </a:prstGeom>
              <a:blipFill>
                <a:blip r:embed="rId2"/>
                <a:stretch>
                  <a:fillRect l="-993" t="-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62400" y="2971800"/>
            <a:ext cx="869102" cy="1905000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6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7924194" y="3396478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/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r="-22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/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77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35" grpId="0" animBg="1"/>
      <p:bldP spid="43" grpId="0"/>
      <p:bldP spid="45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Constraint: Example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 t="833" r="1215"/>
          <a:stretch>
            <a:fillRect/>
          </a:stretch>
        </p:blipFill>
        <p:spPr bwMode="auto">
          <a:xfrm>
            <a:off x="2343151" y="1109664"/>
            <a:ext cx="7413625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2150DB-51AB-C04F-93AB-22A7EF89C46C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49ACB-A245-B44F-8B58-8DA6F0B58C82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304800" y="5334000"/>
                <a:ext cx="11430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Whenever two points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lie on matching </a:t>
                </a:r>
                <a:r>
                  <a:rPr lang="en-US" sz="2800" dirty="0" err="1">
                    <a:latin typeface="Source Sans Pro" panose="020B0503030403020204" pitchFamily="34" charset="0"/>
                  </a:rPr>
                  <a:t>epipolar</a:t>
                </a:r>
                <a:r>
                  <a:rPr lang="en-US" sz="2800" dirty="0">
                    <a:latin typeface="Source Sans Pro" panose="020B0503030403020204" pitchFamily="34" charset="0"/>
                  </a:rPr>
                  <a:t> lines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, the visual rays corresponding to them meet in space, i.e.,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i="1" dirty="0">
                    <a:latin typeface="Source Sans Pro" panose="020B0503030403020204" pitchFamily="34" charset="0"/>
                  </a:rPr>
                  <a:t> </a:t>
                </a:r>
                <a:r>
                  <a:rPr lang="en-US" sz="2800" dirty="0">
                    <a:latin typeface="Source Sans Pro" panose="020B0503030403020204" pitchFamily="34" charset="0"/>
                  </a:rPr>
                  <a:t>could be projections of the same 3D point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0"/>
                <a:ext cx="11430000" cy="1384995"/>
              </a:xfrm>
              <a:prstGeom prst="rect">
                <a:avLst/>
              </a:prstGeom>
              <a:blipFill>
                <a:blip r:embed="rId2"/>
                <a:stretch>
                  <a:fillRect l="-960" t="-4405" r="-747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62400" y="2971800"/>
            <a:ext cx="869102" cy="1905000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6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/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r="-22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/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3BE15A49-FA0E-7B49-BACD-29A83ABA192C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FDA84-A5FE-AA48-9ED9-8C7EC0935024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47170-0012-0746-A497-85AFE44D2824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CE34D5-1036-EB44-8FC9-003B23FDC111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CE34D5-1036-EB44-8FC9-003B23FDC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7924194" y="3396478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2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2150DB-51AB-C04F-93AB-22A7EF89C46C}"/>
              </a:ext>
            </a:extLst>
          </p:cNvPr>
          <p:cNvCxnSpPr>
            <a:cxnSpLocks/>
          </p:cNvCxnSpPr>
          <p:nvPr/>
        </p:nvCxnSpPr>
        <p:spPr>
          <a:xfrm flipV="1">
            <a:off x="4530945" y="1585043"/>
            <a:ext cx="2098455" cy="1704423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49ACB-A245-B44F-8B58-8DA6F0B58C82}"/>
              </a:ext>
            </a:extLst>
          </p:cNvPr>
          <p:cNvCxnSpPr>
            <a:cxnSpLocks/>
          </p:cNvCxnSpPr>
          <p:nvPr/>
        </p:nvCxnSpPr>
        <p:spPr>
          <a:xfrm flipH="1" flipV="1">
            <a:off x="6465120" y="1100596"/>
            <a:ext cx="2769865" cy="3464801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980959-89A0-45A1-8C67-B0E647D253E7}"/>
              </a:ext>
            </a:extLst>
          </p:cNvPr>
          <p:cNvSpPr txBox="1"/>
          <p:nvPr/>
        </p:nvSpPr>
        <p:spPr>
          <a:xfrm>
            <a:off x="304800" y="5334000"/>
            <a:ext cx="1143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</a:rPr>
              <a:t>Remember: in general, two rays </a:t>
            </a:r>
            <a:r>
              <a:rPr lang="en-US" sz="2800" i="1" dirty="0">
                <a:latin typeface="Source Sans Pro" panose="020B0503030403020204" pitchFamily="34" charset="0"/>
              </a:rPr>
              <a:t>do not </a:t>
            </a:r>
            <a:r>
              <a:rPr lang="en-US" sz="2800" dirty="0">
                <a:latin typeface="Source Sans Pro" panose="020B0503030403020204" pitchFamily="34" charset="0"/>
              </a:rPr>
              <a:t>meet in space!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FDA84-A5FE-AA48-9ED9-8C7EC0935024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47170-0012-0746-A497-85AFE44D2824}"/>
              </a:ext>
            </a:extLst>
          </p:cNvPr>
          <p:cNvCxnSpPr>
            <a:cxnSpLocks/>
          </p:cNvCxnSpPr>
          <p:nvPr/>
        </p:nvCxnSpPr>
        <p:spPr>
          <a:xfrm flipH="1" flipV="1">
            <a:off x="8625949" y="3776155"/>
            <a:ext cx="609037" cy="784507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8467628" y="3602322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0067AD2-6C31-B640-A949-6083F8ADF720}"/>
              </a:ext>
            </a:extLst>
          </p:cNvPr>
          <p:cNvCxnSpPr>
            <a:cxnSpLocks/>
          </p:cNvCxnSpPr>
          <p:nvPr/>
        </p:nvCxnSpPr>
        <p:spPr>
          <a:xfrm flipV="1">
            <a:off x="6937184" y="967224"/>
            <a:ext cx="530416" cy="404376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078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2150DB-51AB-C04F-93AB-22A7EF89C46C}"/>
              </a:ext>
            </a:extLst>
          </p:cNvPr>
          <p:cNvCxnSpPr>
            <a:cxnSpLocks/>
          </p:cNvCxnSpPr>
          <p:nvPr/>
        </p:nvCxnSpPr>
        <p:spPr>
          <a:xfrm flipV="1">
            <a:off x="4530945" y="1217293"/>
            <a:ext cx="2479455" cy="2072173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49ACB-A245-B44F-8B58-8DA6F0B58C82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1295400"/>
            <a:ext cx="2647320" cy="2122129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304800" y="5334000"/>
                <a:ext cx="11430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Caveat: if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satisfy the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constraint, this doesn’t mean they </a:t>
                </a:r>
                <a:r>
                  <a:rPr lang="en-US" sz="2800" i="1" dirty="0"/>
                  <a:t>have to be </a:t>
                </a:r>
                <a:r>
                  <a:rPr lang="en-US" sz="2800" dirty="0"/>
                  <a:t>projections of the same 3D point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0"/>
                <a:ext cx="11430000" cy="954107"/>
              </a:xfrm>
              <a:prstGeom prst="rect">
                <a:avLst/>
              </a:prstGeom>
              <a:blipFill>
                <a:blip r:embed="rId2"/>
                <a:stretch>
                  <a:fillRect l="-1000" t="-8000" r="-22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62400" y="2971800"/>
            <a:ext cx="869102" cy="1905000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6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/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r="-22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/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FDA84-A5FE-AA48-9ED9-8C7EC0935024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47170-0012-0746-A497-85AFE44D2824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7924194" y="3396478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65BA20-D51D-0D44-B520-2089F96FE643}"/>
              </a:ext>
            </a:extLst>
          </p:cNvPr>
          <p:cNvSpPr/>
          <p:nvPr/>
        </p:nvSpPr>
        <p:spPr>
          <a:xfrm>
            <a:off x="5074099" y="1078540"/>
            <a:ext cx="393760" cy="393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56453A-8A29-1A44-9FB0-30B649595215}"/>
                  </a:ext>
                </a:extLst>
              </p:cNvPr>
              <p:cNvSpPr/>
              <p:nvPr/>
            </p:nvSpPr>
            <p:spPr>
              <a:xfrm>
                <a:off x="4392153" y="887525"/>
                <a:ext cx="6880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56453A-8A29-1A44-9FB0-30B649595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153" y="887525"/>
                <a:ext cx="688009" cy="584775"/>
              </a:xfrm>
              <a:prstGeom prst="rect">
                <a:avLst/>
              </a:prstGeom>
              <a:blipFill>
                <a:blip r:embed="rId11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1340C35D-0D52-6745-86F9-58D8CF222B0D}"/>
              </a:ext>
            </a:extLst>
          </p:cNvPr>
          <p:cNvSpPr/>
          <p:nvPr/>
        </p:nvSpPr>
        <p:spPr>
          <a:xfrm>
            <a:off x="6829328" y="1050574"/>
            <a:ext cx="393760" cy="393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4FE611-9567-C64F-B065-C9AC821007D3}"/>
                  </a:ext>
                </a:extLst>
              </p:cNvPr>
              <p:cNvSpPr/>
              <p:nvPr/>
            </p:nvSpPr>
            <p:spPr>
              <a:xfrm>
                <a:off x="7234940" y="894291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4FE611-9567-C64F-B065-C9AC82100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940" y="894291"/>
                <a:ext cx="58221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67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1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563" name="Rectangle 5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14400" y="3962400"/>
                <a:ext cx="10363200" cy="2594389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400" dirty="0"/>
                  <a:t>Assume the intrinsic and extrinsic parameters of the cameras are known, world coordinate system is set to that of the first camera </a:t>
                </a:r>
              </a:p>
              <a:p>
                <a:pPr>
                  <a:buFontTx/>
                  <a:buChar char="•"/>
                </a:pPr>
                <a:r>
                  <a:rPr lang="en-US" sz="2400" dirty="0"/>
                  <a:t>Then the projection matrices are given by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𝑲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[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𝑰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| 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] </m:t>
                    </m:r>
                  </m:oMath>
                </a14:m>
                <a:r>
                  <a:rPr lang="en-US" sz="2400" dirty="0">
                    <a:cs typeface="Times New Roman" pitchFamily="18" charset="0"/>
                  </a:rPr>
                  <a:t>and</a:t>
                </a:r>
                <a:r>
                  <a:rPr lang="en-US" sz="2400" b="1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𝑲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′[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𝑹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| 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𝒕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buFontTx/>
                  <a:buChar char="•"/>
                </a:pPr>
                <a:r>
                  <a:rPr lang="en-US" sz="2400" dirty="0"/>
                  <a:t>We can pre-multiply the projection matrices (and the image points) by the inverse calibration matrices to get </a:t>
                </a:r>
                <a:r>
                  <a:rPr lang="en-US" sz="2400" i="1" dirty="0"/>
                  <a:t>normalized</a:t>
                </a:r>
                <a:r>
                  <a:rPr lang="en-US" sz="2400" dirty="0"/>
                  <a:t> image coordinates:</a:t>
                </a:r>
              </a:p>
              <a:p>
                <a:pPr marL="0" indent="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pixel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["/>
                        <m:endChr m:val="|"/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Sup>
                      <m:sSub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pixel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["/>
                        <m:endChr m:val="|"/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3563" name="Rectangle 5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4400" y="3962400"/>
                <a:ext cx="10363200" cy="2594389"/>
              </a:xfrm>
              <a:blipFill>
                <a:blip r:embed="rId3"/>
                <a:stretch>
                  <a:fillRect l="-1000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41522" cy="584775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37FDCD3-EF1A-6048-B62D-27FAB211F8B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37FDCD3-EF1A-6048-B62D-27FAB211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EF4B1F5-24DA-2647-9052-A3930B3E13E9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EF4B1F5-24DA-2647-9052-A3930B3E1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5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Epipolar</a:t>
            </a:r>
            <a:r>
              <a:rPr lang="en-US" dirty="0"/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Epipolar</a:t>
            </a:r>
            <a:r>
              <a:rPr lang="en-US" dirty="0"/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Fundamental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Estimating the 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3479153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4038600"/>
                <a:ext cx="11125200" cy="194612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𝑹𝒙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endParaRPr lang="en-US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means the three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𝑹𝒙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are linearly dependent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constraint can be written using the </a:t>
                </a:r>
                <a:r>
                  <a:rPr lang="en-US" i="1" dirty="0"/>
                  <a:t>triple product </a:t>
                </a:r>
                <a:br>
                  <a:rPr lang="en-US" i="1" dirty="0"/>
                </a:br>
                <a:endParaRPr lang="en-US" sz="1200" i="1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4038600"/>
                <a:ext cx="11125200" cy="1946122"/>
              </a:xfrm>
              <a:blipFill>
                <a:blip r:embed="rId3"/>
                <a:stretch>
                  <a:fillRect l="-912" t="-3247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0D5412-A11F-514A-985E-881D264A70AD}"/>
                  </a:ext>
                </a:extLst>
              </p:cNvPr>
              <p:cNvSpPr/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0D5412-A11F-514A-985E-881D264A7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  <a:blipFill>
                <a:blip r:embed="rId7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257E3B-93D3-AE4C-878F-396B03425445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209423"/>
            <a:ext cx="14559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FF7EE23-15A0-8D45-B8AB-37387E08029F}"/>
                  </a:ext>
                </a:extLst>
              </p:cNvPr>
              <p:cNvSpPr/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𝑹𝒙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FF7EE23-15A0-8D45-B8AB-37387E080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A9365F-98D0-D14B-B3C0-25EB1FF497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36278" y="2201308"/>
            <a:ext cx="1358951" cy="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BD75B6-C101-6940-8413-BBD12564DE60}"/>
                  </a:ext>
                </a:extLst>
              </p:cNvPr>
              <p:cNvSpPr/>
              <p:nvPr/>
            </p:nvSpPr>
            <p:spPr>
              <a:xfrm>
                <a:off x="757444" y="1107704"/>
                <a:ext cx="24297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BD75B6-C101-6940-8413-BBD12564D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107704"/>
                <a:ext cx="2429768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29E029-D66D-CA4F-B6C4-6FF9382E39C9}"/>
                  </a:ext>
                </a:extLst>
              </p:cNvPr>
              <p:cNvSpPr/>
              <p:nvPr/>
            </p:nvSpPr>
            <p:spPr>
              <a:xfrm>
                <a:off x="9375698" y="1065364"/>
                <a:ext cx="25355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29E029-D66D-CA4F-B6C4-6FF9382E3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698" y="1065364"/>
                <a:ext cx="2535566" cy="461665"/>
              </a:xfrm>
              <a:prstGeom prst="rect">
                <a:avLst/>
              </a:prstGeom>
              <a:blipFill>
                <a:blip r:embed="rId12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E1562C-BCFE-894B-B382-D676433C9219}"/>
                  </a:ext>
                </a:extLst>
              </p:cNvPr>
              <p:cNvSpPr/>
              <p:nvPr/>
            </p:nvSpPr>
            <p:spPr>
              <a:xfrm>
                <a:off x="6587315" y="840721"/>
                <a:ext cx="18855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E1562C-BCFE-894B-B382-D676433C9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315" y="840721"/>
                <a:ext cx="1885581" cy="584775"/>
              </a:xfrm>
              <a:prstGeom prst="rect">
                <a:avLst/>
              </a:prstGeom>
              <a:blipFill>
                <a:blip r:embed="rId1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6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/>
      <p:bldP spid="39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A803E7-D8A9-8343-AB41-EE81D84512EC}"/>
                  </a:ext>
                </a:extLst>
              </p:cNvPr>
              <p:cNvSpPr txBox="1"/>
              <p:nvPr/>
            </p:nvSpPr>
            <p:spPr>
              <a:xfrm>
                <a:off x="2261152" y="5029200"/>
                <a:ext cx="7553606" cy="125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Recall: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28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sub>
                    </m:sSub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A803E7-D8A9-8343-AB41-EE81D8451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52" y="5029200"/>
                <a:ext cx="7553606" cy="1255665"/>
              </a:xfrm>
              <a:prstGeom prst="rect">
                <a:avLst/>
              </a:prstGeom>
              <a:blipFill>
                <a:blip r:embed="rId10"/>
                <a:stretch>
                  <a:fillRect l="-2852" t="-1010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11">
                <a:extLst>
                  <a:ext uri="{FF2B5EF4-FFF2-40B4-BE49-F238E27FC236}">
                    <a16:creationId xmlns:a16="http://schemas.microsoft.com/office/drawing/2014/main" id="{9208A176-A7E7-3747-AA37-A0DFEBB03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4038600"/>
                <a:ext cx="2819400" cy="690321"/>
              </a:xfrm>
            </p:spPr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Content Placeholder 11">
                <a:extLst>
                  <a:ext uri="{FF2B5EF4-FFF2-40B4-BE49-F238E27FC236}">
                    <a16:creationId xmlns:a16="http://schemas.microsoft.com/office/drawing/2014/main" id="{9208A176-A7E7-3747-AA37-A0DFEBB03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4038600"/>
                <a:ext cx="2819400" cy="690321"/>
              </a:xfrm>
              <a:blipFill>
                <a:blip r:embed="rId11"/>
                <a:stretch>
                  <a:fillRect r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utoShape 28">
            <a:extLst>
              <a:ext uri="{FF2B5EF4-FFF2-40B4-BE49-F238E27FC236}">
                <a16:creationId xmlns:a16="http://schemas.microsoft.com/office/drawing/2014/main" id="{EB486195-5973-6948-B46E-F62DE7E8B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675" y="4133872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11">
                <a:extLst>
                  <a:ext uri="{FF2B5EF4-FFF2-40B4-BE49-F238E27FC236}">
                    <a16:creationId xmlns:a16="http://schemas.microsoft.com/office/drawing/2014/main" id="{79E702BB-0D56-DB4D-BA57-B46270F1B6E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11">
                <a:extLst>
                  <a:ext uri="{FF2B5EF4-FFF2-40B4-BE49-F238E27FC236}">
                    <a16:creationId xmlns:a16="http://schemas.microsoft.com/office/drawing/2014/main" id="{79E702BB-0D56-DB4D-BA57-B46270F1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EF54C10-A830-A140-A259-EC336DDAA274}"/>
                  </a:ext>
                </a:extLst>
              </p:cNvPr>
              <p:cNvSpPr/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EF54C10-A830-A140-A259-EC336DDAA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  <a:blipFill>
                <a:blip r:embed="rId1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97CD58-85E1-804E-A5D6-319F73A62B26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209423"/>
            <a:ext cx="14559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506ABAB-C5D9-FA4F-950C-CB1EC652BEBC}"/>
                  </a:ext>
                </a:extLst>
              </p:cNvPr>
              <p:cNvSpPr/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𝑹𝒙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506ABAB-C5D9-FA4F-950C-CB1EC652B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A853D9E-22C7-9B45-967A-A5022E70B57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36278" y="2201308"/>
            <a:ext cx="1358951" cy="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6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 animBg="1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4038600"/>
                <a:ext cx="2819400" cy="1946122"/>
              </a:xfrm>
            </p:spPr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4038600"/>
                <a:ext cx="2819400" cy="1946122"/>
              </a:xfrm>
              <a:blipFill>
                <a:blip r:embed="rId3"/>
                <a:stretch>
                  <a:fillRect r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  <a:blipFill>
                <a:blip r:embed="rId6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utoShape 28">
            <a:extLst>
              <a:ext uri="{FF2B5EF4-FFF2-40B4-BE49-F238E27FC236}">
                <a16:creationId xmlns:a16="http://schemas.microsoft.com/office/drawing/2014/main" id="{71AA8CDE-D1BB-CB4D-ABC7-5CB4F815F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675" y="4133872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11">
                <a:extLst>
                  <a:ext uri="{FF2B5EF4-FFF2-40B4-BE49-F238E27FC236}">
                    <a16:creationId xmlns:a16="http://schemas.microsoft.com/office/drawing/2014/main" id="{EBA0D817-565D-7E44-A1A2-FF7B8F5EE6D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Content Placeholder 11">
                <a:extLst>
                  <a:ext uri="{FF2B5EF4-FFF2-40B4-BE49-F238E27FC236}">
                    <a16:creationId xmlns:a16="http://schemas.microsoft.com/office/drawing/2014/main" id="{EBA0D817-565D-7E44-A1A2-FF7B8F5EE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utoShape 28">
            <a:extLst>
              <a:ext uri="{FF2B5EF4-FFF2-40B4-BE49-F238E27FC236}">
                <a16:creationId xmlns:a16="http://schemas.microsoft.com/office/drawing/2014/main" id="{25CE03D0-E681-8E4D-9B23-4CE0DC323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1163" y="4133872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utoShape 22">
            <a:extLst>
              <a:ext uri="{FF2B5EF4-FFF2-40B4-BE49-F238E27FC236}">
                <a16:creationId xmlns:a16="http://schemas.microsoft.com/office/drawing/2014/main" id="{E21FBD76-7A46-3C48-B899-E3CF7149A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0363" y="4700610"/>
            <a:ext cx="457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23">
            <a:extLst>
              <a:ext uri="{FF2B5EF4-FFF2-40B4-BE49-F238E27FC236}">
                <a16:creationId xmlns:a16="http://schemas.microsoft.com/office/drawing/2014/main" id="{02DB5251-8846-6541-95EE-C250D350A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897" y="5262831"/>
            <a:ext cx="2528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534400" y="4056990"/>
                <a:ext cx="2819400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34400" y="4056990"/>
                <a:ext cx="2819400" cy="6817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A3F143C-CE3E-674E-AC49-6479E82901CA}"/>
                  </a:ext>
                </a:extLst>
              </p:cNvPr>
              <p:cNvSpPr/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A3F143C-CE3E-674E-AC49-6479E8290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  <a:blipFill>
                <a:blip r:embed="rId1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F79C8E-F819-3A40-95FE-E8B67B3E9F3C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209423"/>
            <a:ext cx="14559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07C227-7F9A-C847-B1E5-CBD0758001F1}"/>
                  </a:ext>
                </a:extLst>
              </p:cNvPr>
              <p:cNvSpPr/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𝑹𝒙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07C227-7F9A-C847-B1E5-CBD075800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80B4DB-02C8-184F-A940-9748F942767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36278" y="2201308"/>
            <a:ext cx="1358951" cy="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5DF802-5225-DE40-8298-45F76CEC85B8}"/>
              </a:ext>
            </a:extLst>
          </p:cNvPr>
          <p:cNvSpPr/>
          <p:nvPr/>
        </p:nvSpPr>
        <p:spPr>
          <a:xfrm>
            <a:off x="1761688" y="6253278"/>
            <a:ext cx="8552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H. C. </a:t>
            </a:r>
            <a:r>
              <a:rPr lang="en-US" sz="1600" dirty="0" err="1"/>
              <a:t>Longuet</a:t>
            </a:r>
            <a:r>
              <a:rPr lang="en-US" sz="1600" dirty="0"/>
              <a:t>-Higgins. </a:t>
            </a:r>
            <a:r>
              <a:rPr lang="en-US" sz="1600" dirty="0">
                <a:hlinkClick r:id="rId15"/>
              </a:rPr>
              <a:t>A computer algorithm for reconstructing a scene from two projections</a:t>
            </a:r>
            <a:r>
              <a:rPr lang="en-US" sz="1600" dirty="0"/>
              <a:t>. Nature 293 (5828): 133–135, September 1981</a:t>
            </a:r>
          </a:p>
        </p:txBody>
      </p:sp>
    </p:spTree>
    <p:extLst>
      <p:ext uri="{BB962C8B-B14F-4D97-AF65-F5344CB8AC3E}">
        <p14:creationId xmlns:p14="http://schemas.microsoft.com/office/powerpoint/2010/main" val="379182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Essential Matrix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945F6A4-7C8A-CF45-AE69-3287A1AC1AD8}"/>
                  </a:ext>
                </a:extLst>
              </p:cNvPr>
              <p:cNvSpPr/>
              <p:nvPr/>
            </p:nvSpPr>
            <p:spPr>
              <a:xfrm>
                <a:off x="3681793" y="4894539"/>
                <a:ext cx="4956037" cy="1110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945F6A4-7C8A-CF45-AE69-3287A1AC1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793" y="4894539"/>
                <a:ext cx="4956037" cy="1110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74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Essential Matrix: Properties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4793468"/>
                <a:ext cx="10363200" cy="51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sz="2400" kern="0" dirty="0"/>
                </a:br>
                <a:endParaRPr lang="en-US" sz="8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793468"/>
                <a:ext cx="10363200" cy="510082"/>
              </a:xfrm>
              <a:prstGeom prst="rect">
                <a:avLst/>
              </a:prstGeom>
              <a:blipFill>
                <a:blip r:embed="rId7"/>
                <a:stretch>
                  <a:fillRect l="-980" t="-23810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8216A8C-5104-6D46-BD88-4D3DD9730AAF}"/>
                  </a:ext>
                </a:extLst>
              </p:cNvPr>
              <p:cNvSpPr/>
              <p:nvPr/>
            </p:nvSpPr>
            <p:spPr>
              <a:xfrm>
                <a:off x="6768708" y="2348590"/>
                <a:ext cx="5752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8216A8C-5104-6D46-BD88-4D3DD9730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708" y="2348590"/>
                <a:ext cx="57522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2B3A39-F6DC-AA4C-BF25-1798CD543E5F}"/>
                  </a:ext>
                </a:extLst>
              </p:cNvPr>
              <p:cNvSpPr/>
              <p:nvPr/>
            </p:nvSpPr>
            <p:spPr>
              <a:xfrm>
                <a:off x="1108684" y="5515198"/>
                <a:ext cx="9406916" cy="961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800" kern="0" dirty="0"/>
                  <a:t>Recall: a line is given by </a:t>
                </a:r>
                <a14:m>
                  <m:oMath xmlns:m="http://schemas.openxmlformats.org/officeDocument/2006/math"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𝑎𝑥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+ 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𝑏𝑦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+ 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𝑐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= 0</m:t>
                    </m:r>
                  </m:oMath>
                </a14:m>
                <a:r>
                  <a:rPr lang="en-US" sz="2800" kern="0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kern="0" dirty="0">
                    <a:cs typeface="Times New Roman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𝒍</m:t>
                        </m:r>
                      </m:e>
                      <m:sup>
                        <m:r>
                          <a:rPr lang="en-US" sz="2800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𝑻</m:t>
                        </m:r>
                      </m:sup>
                    </m:sSup>
                    <m:r>
                      <a:rPr lang="en-US" sz="2800" b="1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  <m:r>
                      <a:rPr lang="en-US" sz="2800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en-US" sz="2800" kern="0" dirty="0">
                    <a:solidFill>
                      <a:srgbClr val="7030A0"/>
                    </a:solidFill>
                    <a:cs typeface="Times New Roman" pitchFamily="18" charset="0"/>
                  </a:rPr>
                  <a:t> </a:t>
                </a:r>
                <a:r>
                  <a:rPr lang="en-US" sz="2800" kern="0" dirty="0"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𝒍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= </m:t>
                    </m:r>
                    <m:sSup>
                      <m:sSupPr>
                        <m:ctrlP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𝑐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kern="0" dirty="0"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= </m:t>
                    </m:r>
                    <m:sSup>
                      <m:sSupPr>
                        <m:ctrlP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,1)</m:t>
                        </m:r>
                      </m:e>
                      <m:sup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kern="0" dirty="0">
                    <a:solidFill>
                      <a:srgbClr val="7030A0"/>
                    </a:solidFill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2B3A39-F6DC-AA4C-BF25-1798CD543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84" y="5515198"/>
                <a:ext cx="9406916" cy="961802"/>
              </a:xfrm>
              <a:prstGeom prst="rect">
                <a:avLst/>
              </a:prstGeom>
              <a:blipFill>
                <a:blip r:embed="rId9"/>
                <a:stretch>
                  <a:fillRect t="-389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20570AF-A349-9541-9E34-0BD2C2B25F3F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117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Essential Matrix: Properties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sz="2400" kern="0" dirty="0"/>
                </a:br>
                <a:endParaRPr lang="en-US" sz="8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0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kern="0" dirty="0"/>
                </a:br>
                <a:endParaRPr lang="en-US" sz="9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 and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 baseline="3000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′=0</m:t>
                    </m:r>
                  </m:oMath>
                </a14:m>
                <a:endParaRPr lang="en-US" i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singular (rank two) and has </a:t>
                </a:r>
                <a:r>
                  <a:rPr lang="en-US" dirty="0">
                    <a:solidFill>
                      <a:srgbClr val="C00000"/>
                    </a:solidFill>
                  </a:rPr>
                  <a:t>five</a:t>
                </a:r>
                <a:r>
                  <a:rPr lang="en-US" dirty="0"/>
                  <a:t> degrees of freedom</a:t>
                </a:r>
                <a:endParaRPr lang="en-US" kern="0" dirty="0"/>
              </a:p>
            </p:txBody>
          </p:sp>
        </mc:Choice>
        <mc:Fallback xmlns=""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blipFill>
                <a:blip r:embed="rId6"/>
                <a:stretch>
                  <a:fillRect l="-980" t="-7006" b="-509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DB3B48-E9FC-2E43-B3C2-5171D233AF2C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11">
                <a:extLst>
                  <a:ext uri="{FF2B5EF4-FFF2-40B4-BE49-F238E27FC236}">
                    <a16:creationId xmlns:a16="http://schemas.microsoft.com/office/drawing/2014/main" id="{2242B81D-4B2B-3444-9F63-FF7BC3AA83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11">
                <a:extLst>
                  <a:ext uri="{FF2B5EF4-FFF2-40B4-BE49-F238E27FC236}">
                    <a16:creationId xmlns:a16="http://schemas.microsoft.com/office/drawing/2014/main" id="{2242B81D-4B2B-3444-9F63-FF7BC3AA8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ECB1E13-55E9-C54C-BA20-CF3ADC030B89}"/>
                  </a:ext>
                </a:extLst>
              </p:cNvPr>
              <p:cNvSpPr/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ECB1E13-55E9-C54C-BA20-CF3ADC030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7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38661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Constraint: Uncalibrated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9971" name="Rectangle 3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4152005"/>
                <a:ext cx="11430000" cy="1752600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The calibration matrices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of the two cameras are unknown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We can write the </a:t>
                </a:r>
                <a:r>
                  <a:rPr lang="en-US" dirty="0" err="1"/>
                  <a:t>epipolar</a:t>
                </a:r>
                <a:r>
                  <a:rPr lang="en-US" dirty="0"/>
                  <a:t> constraint in terms of </a:t>
                </a:r>
                <a:r>
                  <a:rPr lang="en-US" i="1" dirty="0"/>
                  <a:t>unknown</a:t>
                </a:r>
                <a:r>
                  <a:rPr lang="en-US" dirty="0"/>
                  <a:t> normalized coordinates:</a:t>
                </a:r>
              </a:p>
              <a:p>
                <a:pPr marL="0" indent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norm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</a:p>
              <a:p>
                <a:pPr marL="0" indent="0" algn="ctr"/>
                <a:r>
                  <a:rPr lang="en-US" dirty="0"/>
                  <a:t>where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′−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679971" name="Rectangle 3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4152005"/>
                <a:ext cx="11430000" cy="1752600"/>
              </a:xfrm>
              <a:blipFill>
                <a:blip r:embed="rId3"/>
                <a:stretch>
                  <a:fillRect l="-888" t="-3597" r="-888" b="-5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Constraint: Uncalibrated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9971" name="Rectangle 3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219200" y="4152005"/>
                <a:ext cx="3259338" cy="1752600"/>
              </a:xfrm>
            </p:spPr>
            <p:txBody>
              <a:bodyPr/>
              <a:lstStyle/>
              <a:p>
                <a:pPr marL="0" indent="0"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9971" name="Rectangle 3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" y="4152005"/>
                <a:ext cx="3259338" cy="17526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utoShape 24">
            <a:extLst>
              <a:ext uri="{FF2B5EF4-FFF2-40B4-BE49-F238E27FC236}">
                <a16:creationId xmlns:a16="http://schemas.microsoft.com/office/drawing/2014/main" id="{99B6AE9B-9E23-3A4B-BD6E-53364E394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550" y="4183378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2ADD77F5-5155-774A-8FE6-D0737520B57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08992" y="4094254"/>
                <a:ext cx="6654408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kern="0" dirty="0"/>
                  <a:t>,</a:t>
                </a:r>
                <a:r>
                  <a:rPr lang="en-US" kern="0" dirty="0">
                    <a:solidFill>
                      <a:srgbClr val="7030A0"/>
                    </a:solidFill>
                  </a:rPr>
                  <a:t> </a:t>
                </a:r>
                <a:r>
                  <a:rPr lang="en-US" kern="0" dirty="0"/>
                  <a:t>where</a:t>
                </a:r>
                <a:r>
                  <a:rPr lang="en-US" kern="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0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sSup>
                      <m:sSupPr>
                        <m:ctrlP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2ADD77F5-5155-774A-8FE6-D0737520B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8992" y="4094254"/>
                <a:ext cx="6654408" cy="681734"/>
              </a:xfrm>
              <a:prstGeom prst="rect">
                <a:avLst/>
              </a:prstGeom>
              <a:blipFill>
                <a:blip r:embed="rId7"/>
                <a:stretch>
                  <a:fillRect t="-72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17973E5-F991-894C-8A8A-9DD8FF8404FF}"/>
                  </a:ext>
                </a:extLst>
              </p:cNvPr>
              <p:cNvSpPr/>
              <p:nvPr/>
            </p:nvSpPr>
            <p:spPr>
              <a:xfrm>
                <a:off x="1143000" y="4876800"/>
                <a:ext cx="2505879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17973E5-F991-894C-8A8A-9DD8FF840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876800"/>
                <a:ext cx="2505879" cy="532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4B5B99-4210-8948-9868-59322B097076}"/>
                  </a:ext>
                </a:extLst>
              </p:cNvPr>
              <p:cNvSpPr/>
              <p:nvPr/>
            </p:nvSpPr>
            <p:spPr>
              <a:xfrm>
                <a:off x="1177599" y="5638800"/>
                <a:ext cx="2784801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4B5B99-4210-8948-9868-59322B097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99" y="5638800"/>
                <a:ext cx="2784801" cy="488916"/>
              </a:xfrm>
              <a:prstGeom prst="rect">
                <a:avLst/>
              </a:prstGeom>
              <a:blipFill>
                <a:blip r:embed="rId9"/>
                <a:stretch>
                  <a:fillRect l="-90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18">
            <a:extLst>
              <a:ext uri="{FF2B5EF4-FFF2-40B4-BE49-F238E27FC236}">
                <a16:creationId xmlns:a16="http://schemas.microsoft.com/office/drawing/2014/main" id="{92AF1968-BB72-C048-95AE-248DCEC65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089" y="5322889"/>
            <a:ext cx="30909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Fundamental Matrix</a:t>
            </a:r>
          </a:p>
        </p:txBody>
      </p:sp>
      <p:sp>
        <p:nvSpPr>
          <p:cNvPr id="51" name="AutoShape 20">
            <a:extLst>
              <a:ext uri="{FF2B5EF4-FFF2-40B4-BE49-F238E27FC236}">
                <a16:creationId xmlns:a16="http://schemas.microsoft.com/office/drawing/2014/main" id="{DA9EBC0D-0888-EB4F-BCD6-B58566FE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0489" y="4629150"/>
            <a:ext cx="4572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33269B6-899B-2044-A34F-252929FCB794}"/>
              </a:ext>
            </a:extLst>
          </p:cNvPr>
          <p:cNvSpPr/>
          <p:nvPr/>
        </p:nvSpPr>
        <p:spPr>
          <a:xfrm>
            <a:off x="4191000" y="6410307"/>
            <a:ext cx="3677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10"/>
              </a:rPr>
              <a:t>Faugeras et al., (1992), Hartley (1992)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53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9" grpId="0"/>
      <p:bldP spid="51" grpId="0" animBg="1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Matrix</a:t>
            </a:r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/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/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  <a:blipFill>
                <a:blip r:embed="rId8"/>
                <a:stretch>
                  <a:fillRect l="-2273" r="-227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4D150C-E941-0849-BDFF-0307F6EB2C11}"/>
                  </a:ext>
                </a:extLst>
              </p:cNvPr>
              <p:cNvSpPr/>
              <p:nvPr/>
            </p:nvSpPr>
            <p:spPr>
              <a:xfrm>
                <a:off x="3732243" y="5105400"/>
                <a:ext cx="472751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4D150C-E941-0849-BDFF-0307F6EB2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243" y="5105400"/>
                <a:ext cx="4727513" cy="1266180"/>
              </a:xfrm>
              <a:prstGeom prst="rect">
                <a:avLst/>
              </a:prstGeom>
              <a:blipFill>
                <a:blip r:embed="rId9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6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3545C0-5930-48E9-B2DD-E6F7093AD312}"/>
              </a:ext>
            </a:extLst>
          </p:cNvPr>
          <p:cNvGrpSpPr/>
          <p:nvPr/>
        </p:nvGrpSpPr>
        <p:grpSpPr>
          <a:xfrm>
            <a:off x="3034421" y="4563028"/>
            <a:ext cx="6200564" cy="0"/>
            <a:chOff x="1510421" y="4563028"/>
            <a:chExt cx="6200564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B3612B-B743-47F9-86EC-C77D6E20D40E}"/>
                </a:ext>
              </a:extLst>
            </p:cNvPr>
            <p:cNvCxnSpPr>
              <a:cxnSpLocks/>
            </p:cNvCxnSpPr>
            <p:nvPr/>
          </p:nvCxnSpPr>
          <p:spPr>
            <a:xfrm>
              <a:off x="6107442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77993B-2C2C-4D4F-90DA-5CA07FE86C26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42" y="4563028"/>
              <a:ext cx="2341942" cy="0"/>
            </a:xfrm>
            <a:prstGeom prst="line">
              <a:avLst/>
            </a:prstGeom>
            <a:ln w="127000" cap="flat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7D516F-4941-45CD-99BD-C599FC85240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421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D9E17D-0C50-45CA-90C3-E24139760F56}"/>
                  </a:ext>
                </a:extLst>
              </p:cNvPr>
              <p:cNvSpPr txBox="1"/>
              <p:nvPr/>
            </p:nvSpPr>
            <p:spPr>
              <a:xfrm>
                <a:off x="1883569" y="5410200"/>
                <a:ext cx="878443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Suppose we have two cameras with centers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b="1" dirty="0">
                  <a:latin typeface="Source Sans Pro" panose="020B0503030403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The</a:t>
                </a:r>
                <a:r>
                  <a:rPr lang="en-US" sz="2800" b="1" dirty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 baseline</a:t>
                </a:r>
                <a:r>
                  <a:rPr lang="en-US" sz="2800" dirty="0">
                    <a:latin typeface="Source Sans Pro" panose="020B0503030403020204" pitchFamily="34" charset="0"/>
                  </a:rPr>
                  <a:t> is the line connecting the origins </a:t>
                </a: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D9E17D-0C50-45CA-90C3-E2413976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69" y="5410200"/>
                <a:ext cx="8784431" cy="954107"/>
              </a:xfrm>
              <a:prstGeom prst="rect">
                <a:avLst/>
              </a:prstGeom>
              <a:blipFill>
                <a:blip r:embed="rId4"/>
                <a:stretch>
                  <a:fillRect l="-1249" t="-705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1F57AA0C-A049-684F-B35D-C9691D2B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</p:spTree>
    <p:extLst>
      <p:ext uri="{BB962C8B-B14F-4D97-AF65-F5344CB8AC3E}">
        <p14:creationId xmlns:p14="http://schemas.microsoft.com/office/powerpoint/2010/main" val="185574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Matrix: Properties</a:t>
            </a:r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4F53D20A-F97F-9247-91D7-CB703BFB67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𝑭𝒙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𝑭𝒙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sz="2400" kern="0" dirty="0"/>
                </a:br>
                <a:endParaRPr lang="en-US" sz="8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0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kern="0" dirty="0"/>
                </a:br>
                <a:endParaRPr lang="en-US" sz="9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 and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i="1" baseline="3000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′=0</m:t>
                    </m:r>
                  </m:oMath>
                </a14:m>
                <a:endParaRPr lang="en-US" i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singular (rank two) and has </a:t>
                </a:r>
                <a:r>
                  <a:rPr lang="en-US" dirty="0">
                    <a:solidFill>
                      <a:srgbClr val="C00000"/>
                    </a:solidFill>
                  </a:rPr>
                  <a:t>seven</a:t>
                </a:r>
                <a:r>
                  <a:rPr lang="en-US" dirty="0"/>
                  <a:t> degrees of freedom</a:t>
                </a:r>
                <a:endParaRPr lang="en-US" kern="0" dirty="0"/>
              </a:p>
            </p:txBody>
          </p:sp>
        </mc:Choice>
        <mc:Fallback xmlns=""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4F53D20A-F97F-9247-91D7-CB703BFB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blipFill>
                <a:blip r:embed="rId7"/>
                <a:stretch>
                  <a:fillRect l="-980" t="-7006" b="-509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/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/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l="-2273" r="-227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6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Fundamental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Estimating the 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31972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75F97-4133-A64D-9DA6-06AB2AE9B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correspondences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75F97-4133-A64D-9DA6-06AB2AE9B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998" t="7423" r="9002" b="16446"/>
          <a:stretch/>
        </p:blipFill>
        <p:spPr>
          <a:xfrm>
            <a:off x="685800" y="1861139"/>
            <a:ext cx="10820400" cy="408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5AB75-DC91-4E2C-A14B-A6836E75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BE334-A4E5-5240-9D68-E5A9F2F93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correspondences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Constraint: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</a:br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BE334-A4E5-5240-9D68-E5A9F2F93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E97EB6-91C2-9C45-AD46-DC740310CEBF}"/>
                  </a:ext>
                </a:extLst>
              </p:cNvPr>
              <p:cNvSpPr/>
              <p:nvPr/>
            </p:nvSpPr>
            <p:spPr>
              <a:xfrm>
                <a:off x="6477000" y="1712702"/>
                <a:ext cx="5737340" cy="3468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E97EB6-91C2-9C45-AD46-DC740310C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712702"/>
                <a:ext cx="5737340" cy="3468898"/>
              </a:xfrm>
              <a:prstGeom prst="rect">
                <a:avLst/>
              </a:prstGeom>
              <a:blipFill>
                <a:blip r:embed="rId3"/>
                <a:stretch>
                  <a:fillRect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2">
            <a:extLst>
              <a:ext uri="{FF2B5EF4-FFF2-40B4-BE49-F238E27FC236}">
                <a16:creationId xmlns:a16="http://schemas.microsoft.com/office/drawing/2014/main" id="{C2AB6153-FA52-8F44-82C2-39F16A4DB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32004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7621-9011-2E43-B318-DE73515A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Eight 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848CE9-D747-CD45-83E5-9FE713C0FF71}"/>
                  </a:ext>
                </a:extLst>
              </p:cNvPr>
              <p:cNvSpPr txBox="1"/>
              <p:nvPr/>
            </p:nvSpPr>
            <p:spPr>
              <a:xfrm>
                <a:off x="963621" y="4812025"/>
                <a:ext cx="79517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Homogeneous least squares to find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848CE9-D747-CD45-83E5-9FE713C0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21" y="4812025"/>
                <a:ext cx="7951779" cy="523220"/>
              </a:xfrm>
              <a:prstGeom prst="rect">
                <a:avLst/>
              </a:prstGeom>
              <a:blipFill>
                <a:blip r:embed="rId3"/>
                <a:stretch>
                  <a:fillRect l="-1276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8F312-69DD-9C41-A243-C02B52DB5B75}"/>
                  </a:ext>
                </a:extLst>
              </p:cNvPr>
              <p:cNvSpPr txBox="1"/>
              <p:nvPr/>
            </p:nvSpPr>
            <p:spPr>
              <a:xfrm>
                <a:off x="1584643" y="5511986"/>
                <a:ext cx="2438873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eqArr>
                                        <m:eqArrPr>
                                          <m:ctrlPr>
                                            <a:rPr lang="en-US" sz="28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sz="28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</m:d>
                                          <m: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e>
                                      </m:eqAr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  <m:r>
                                        <a:rPr lang="en-US" sz="28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8F312-69DD-9C41-A243-C02B52DB5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43" y="5511986"/>
                <a:ext cx="2438873" cy="714491"/>
              </a:xfrm>
              <a:prstGeom prst="rect">
                <a:avLst/>
              </a:prstGeom>
              <a:blipFill>
                <a:blip r:embed="rId4"/>
                <a:stretch>
                  <a:fillRect l="-207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0453D3F-7E59-7F49-A296-8F43DA78A7AA}"/>
              </a:ext>
            </a:extLst>
          </p:cNvPr>
          <p:cNvGrpSpPr/>
          <p:nvPr/>
        </p:nvGrpSpPr>
        <p:grpSpPr>
          <a:xfrm>
            <a:off x="4298423" y="5388331"/>
            <a:ext cx="4769377" cy="961802"/>
            <a:chOff x="3449698" y="5388331"/>
            <a:chExt cx="4769377" cy="96180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ADD7CC-3FC5-E840-8738-70CFEB793D46}"/>
                </a:ext>
              </a:extLst>
            </p:cNvPr>
            <p:cNvCxnSpPr>
              <a:cxnSpLocks/>
            </p:cNvCxnSpPr>
            <p:nvPr/>
          </p:nvCxnSpPr>
          <p:spPr>
            <a:xfrm>
              <a:off x="3449698" y="5869232"/>
              <a:ext cx="688857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A22C55A-2649-464E-B5AE-151D00354D5A}"/>
                    </a:ext>
                  </a:extLst>
                </p:cNvPr>
                <p:cNvSpPr txBox="1"/>
                <p:nvPr/>
              </p:nvSpPr>
              <p:spPr>
                <a:xfrm>
                  <a:off x="4138555" y="5388331"/>
                  <a:ext cx="4080520" cy="961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Eigenvector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a14:m>
                  <a:r>
                    <a:rPr lang="en-US" sz="2800" b="1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2800" dirty="0"/>
                    <a:t>with smallest eigenvalue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A22C55A-2649-464E-B5AE-151D00354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8555" y="5388331"/>
                  <a:ext cx="4080520" cy="961802"/>
                </a:xfrm>
                <a:prstGeom prst="rect">
                  <a:avLst/>
                </a:prstGeom>
                <a:blipFill>
                  <a:blip r:embed="rId5"/>
                  <a:stretch>
                    <a:fillRect l="-3106" t="-3896" r="-3106" b="-155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/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8C11BF60-40BA-7543-9E76-5C684EAB637A}"/>
              </a:ext>
            </a:extLst>
          </p:cNvPr>
          <p:cNvSpPr/>
          <p:nvPr/>
        </p:nvSpPr>
        <p:spPr bwMode="auto">
          <a:xfrm rot="5400000">
            <a:off x="5086644" y="495096"/>
            <a:ext cx="290150" cy="66323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2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7B2B-135B-4D87-85BC-ABC5C4B0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Rank-2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18C5D2-5B82-084C-B731-FAFAE5B061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know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needs to be singular/rank 2. How do we force it to be singular?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Solution: take SVD of the initial estimate and throw out the smallest singular value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18C5D2-5B82-084C-B731-FAFAE5B061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CF765-8F26-430B-B154-60CC1CA181C6}"/>
                  </a:ext>
                </a:extLst>
              </p:cNvPr>
              <p:cNvSpPr txBox="1"/>
              <p:nvPr/>
            </p:nvSpPr>
            <p:spPr>
              <a:xfrm>
                <a:off x="1676400" y="2983469"/>
                <a:ext cx="243258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CF765-8F26-430B-B154-60CC1CA18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983469"/>
                <a:ext cx="2432589" cy="501291"/>
              </a:xfrm>
              <a:prstGeom prst="rect">
                <a:avLst/>
              </a:prstGeom>
              <a:blipFill>
                <a:blip r:embed="rId3"/>
                <a:stretch>
                  <a:fillRect l="-31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6D2F42A-95F5-4622-8553-2148F91F91F4}"/>
              </a:ext>
            </a:extLst>
          </p:cNvPr>
          <p:cNvGrpSpPr/>
          <p:nvPr/>
        </p:nvGrpSpPr>
        <p:grpSpPr>
          <a:xfrm>
            <a:off x="3221216" y="3581400"/>
            <a:ext cx="3218895" cy="1819637"/>
            <a:chOff x="764963" y="3552111"/>
            <a:chExt cx="3218895" cy="1819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218B2F-B764-4AB4-8FF0-8A0236BD994E}"/>
                    </a:ext>
                  </a:extLst>
                </p:cNvPr>
                <p:cNvSpPr txBox="1"/>
                <p:nvPr/>
              </p:nvSpPr>
              <p:spPr>
                <a:xfrm>
                  <a:off x="764963" y="3965914"/>
                  <a:ext cx="3218895" cy="14058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218B2F-B764-4AB4-8FF0-8A0236BD9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963" y="3965914"/>
                  <a:ext cx="3218895" cy="1405834"/>
                </a:xfrm>
                <a:prstGeom prst="rect">
                  <a:avLst/>
                </a:prstGeom>
                <a:blipFill>
                  <a:blip r:embed="rId4"/>
                  <a:stretch>
                    <a:fillRect l="-1969" t="-1802"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B7F61D-17F7-4EC5-8D82-7F20F40C6F57}"/>
                </a:ext>
              </a:extLst>
            </p:cNvPr>
            <p:cNvCxnSpPr/>
            <p:nvPr/>
          </p:nvCxnSpPr>
          <p:spPr>
            <a:xfrm>
              <a:off x="926432" y="3552111"/>
              <a:ext cx="0" cy="7311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CE2C0-615F-493B-AE09-25CA55A30DDA}"/>
                  </a:ext>
                </a:extLst>
              </p:cNvPr>
              <p:cNvSpPr txBox="1"/>
              <p:nvPr/>
            </p:nvSpPr>
            <p:spPr>
              <a:xfrm>
                <a:off x="6477000" y="5925978"/>
                <a:ext cx="2016001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3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CE2C0-615F-493B-AE09-25CA55A30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5925978"/>
                <a:ext cx="2016001" cy="501291"/>
              </a:xfrm>
              <a:prstGeom prst="rect">
                <a:avLst/>
              </a:prstGeom>
              <a:blipFill>
                <a:blip r:embed="rId5"/>
                <a:stretch>
                  <a:fillRect l="-3750" r="-62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6824D7E-C3FD-44FD-A0E0-A5A4A969849C}"/>
              </a:ext>
            </a:extLst>
          </p:cNvPr>
          <p:cNvGrpSpPr/>
          <p:nvPr/>
        </p:nvGrpSpPr>
        <p:grpSpPr>
          <a:xfrm>
            <a:off x="5735816" y="5029200"/>
            <a:ext cx="457200" cy="457200"/>
            <a:chOff x="4572000" y="4379131"/>
            <a:chExt cx="457200" cy="4572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456908-1627-4A15-A3CB-8E50ECA0D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4379131"/>
              <a:ext cx="457200" cy="457200"/>
            </a:xfrm>
            <a:prstGeom prst="line">
              <a:avLst/>
            </a:prstGeom>
            <a:ln w="1016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C02D2D-E72D-48F0-9119-401C3C00845B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4379131"/>
              <a:ext cx="457200" cy="457200"/>
            </a:xfrm>
            <a:prstGeom prst="line">
              <a:avLst/>
            </a:prstGeom>
            <a:ln w="1016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7756A8-2E9E-4802-9305-92E300D6374A}"/>
              </a:ext>
            </a:extLst>
          </p:cNvPr>
          <p:cNvGrpSpPr/>
          <p:nvPr/>
        </p:nvGrpSpPr>
        <p:grpSpPr>
          <a:xfrm>
            <a:off x="6553200" y="4021933"/>
            <a:ext cx="4114800" cy="1322798"/>
            <a:chOff x="2673726" y="4056836"/>
            <a:chExt cx="4114800" cy="1322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4CCB257-EABD-437F-8510-063666D8D8AA}"/>
                    </a:ext>
                  </a:extLst>
                </p:cNvPr>
                <p:cNvSpPr txBox="1"/>
                <p:nvPr/>
              </p:nvSpPr>
              <p:spPr>
                <a:xfrm>
                  <a:off x="3638818" y="4056836"/>
                  <a:ext cx="3149708" cy="13227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sz="32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4CCB257-EABD-437F-8510-063666D8D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818" y="4056836"/>
                  <a:ext cx="3149708" cy="1322798"/>
                </a:xfrm>
                <a:prstGeom prst="rect">
                  <a:avLst/>
                </a:prstGeom>
                <a:blipFill>
                  <a:blip r:embed="rId6"/>
                  <a:stretch>
                    <a:fillRect l="-2008" t="-952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C300E2-9421-4AE2-B08F-5923266623BA}"/>
                </a:ext>
              </a:extLst>
            </p:cNvPr>
            <p:cNvCxnSpPr>
              <a:cxnSpLocks/>
            </p:cNvCxnSpPr>
            <p:nvPr/>
          </p:nvCxnSpPr>
          <p:spPr>
            <a:xfrm>
              <a:off x="2673726" y="4716291"/>
              <a:ext cx="965092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CD73B4-EC8E-2248-B88D-6B0DE25C2D15}"/>
              </a:ext>
            </a:extLst>
          </p:cNvPr>
          <p:cNvCxnSpPr/>
          <p:nvPr/>
        </p:nvCxnSpPr>
        <p:spPr>
          <a:xfrm>
            <a:off x="7717971" y="5081452"/>
            <a:ext cx="0" cy="7311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BED-29E4-4BC3-BCD1-AC1F9838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Rank-2 Constraint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3B536-B34E-4990-899A-B5D47AA23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130" t="12891" r="9720" b="31051"/>
          <a:stretch/>
        </p:blipFill>
        <p:spPr bwMode="auto">
          <a:xfrm>
            <a:off x="1952946" y="2133600"/>
            <a:ext cx="8197697" cy="400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3C51EE-A33B-433E-9915-FBB2D6975019}"/>
                  </a:ext>
                </a:extLst>
              </p:cNvPr>
              <p:cNvSpPr txBox="1"/>
              <p:nvPr/>
            </p:nvSpPr>
            <p:spPr>
              <a:xfrm>
                <a:off x="1952944" y="1533159"/>
                <a:ext cx="38783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Initial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800" dirty="0"/>
                  <a:t> estimate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3C51EE-A33B-433E-9915-FBB2D697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944" y="1533159"/>
                <a:ext cx="3878362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D9906D3-ABB7-4311-95B7-1140461E0075}"/>
              </a:ext>
            </a:extLst>
          </p:cNvPr>
          <p:cNvSpPr txBox="1"/>
          <p:nvPr/>
        </p:nvSpPr>
        <p:spPr>
          <a:xfrm>
            <a:off x="6171200" y="1533159"/>
            <a:ext cx="4168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Rank-2 estimate</a:t>
            </a:r>
          </a:p>
        </p:txBody>
      </p:sp>
    </p:spTree>
    <p:extLst>
      <p:ext uri="{BB962C8B-B14F-4D97-AF65-F5344CB8AC3E}">
        <p14:creationId xmlns:p14="http://schemas.microsoft.com/office/powerpoint/2010/main" val="1902751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7621-9011-2E43-B318-DE73515A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Eight 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pixel coordinates. What might be the order of magnitude of each column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causes numerical instability!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r="-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/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8C11BF60-40BA-7543-9E76-5C684EAB637A}"/>
              </a:ext>
            </a:extLst>
          </p:cNvPr>
          <p:cNvSpPr/>
          <p:nvPr/>
        </p:nvSpPr>
        <p:spPr bwMode="auto">
          <a:xfrm rot="5400000">
            <a:off x="5086644" y="495096"/>
            <a:ext cx="290150" cy="66323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20A38F-8EF6-1B4E-A557-3A065A3E96E5}"/>
                  </a:ext>
                </a:extLst>
              </p:cNvPr>
              <p:cNvSpPr/>
              <p:nvPr/>
            </p:nvSpPr>
            <p:spPr>
              <a:xfrm>
                <a:off x="1900306" y="1521767"/>
                <a:ext cx="676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20A38F-8EF6-1B4E-A557-3A065A3E9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06" y="1521767"/>
                <a:ext cx="6761275" cy="46166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83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Normalized Eight-Point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1645" name="Rectangle 1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In each image, center the set of points at the origin, and scale it so the mean squared distance between the origin and the points is 2 pixels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Use the eight-point algorithm to compute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from the normalized points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Enforce the rank-2 constraint 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Transform fundamental matrix back to original units: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the normalizing transformations in the two images, </a:t>
                </a:r>
                <a:br>
                  <a:rPr lang="en-US" dirty="0"/>
                </a:br>
                <a:r>
                  <a:rPr lang="en-US" dirty="0"/>
                  <a:t>then the fundamental matrix in original coordinates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581645" name="Rectangle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 r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E99D3D5-C9F3-A748-9CB1-2AC28A4E4C3C}"/>
              </a:ext>
            </a:extLst>
          </p:cNvPr>
          <p:cNvSpPr/>
          <p:nvPr/>
        </p:nvSpPr>
        <p:spPr>
          <a:xfrm>
            <a:off x="1066800" y="6167735"/>
            <a:ext cx="9583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R. Hartley. </a:t>
            </a:r>
            <a:r>
              <a:rPr lang="en-US" sz="1800" dirty="0">
                <a:hlinkClick r:id="rId4"/>
              </a:rPr>
              <a:t>In defense of the eight-point algorithm</a:t>
            </a:r>
            <a:r>
              <a:rPr lang="en-US" sz="1800" dirty="0"/>
              <a:t>. TPAMI 1997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45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993733-9EF4-D04A-BFE5-4C8FAC5F43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Linear estimation minimizes the sum of squared </a:t>
                </a:r>
                <a:r>
                  <a:rPr lang="en-US" i="1" dirty="0"/>
                  <a:t>algebraic</a:t>
                </a:r>
                <a:r>
                  <a:rPr lang="en-US" dirty="0"/>
                  <a:t> distances between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dirty="0" err="1"/>
                  <a:t>epipolar</a:t>
                </a:r>
                <a:r>
                  <a:rPr lang="en-US" dirty="0"/>
                  <a:t> lines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(or points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/>
                  <a:t>epipolar</a:t>
                </a:r>
                <a:r>
                  <a:rPr lang="en-US" dirty="0"/>
                  <a:t> lines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):</a:t>
                </a:r>
                <a:br>
                  <a:rPr lang="en-US" dirty="0"/>
                </a:br>
                <a:endParaRPr lang="en-US" sz="12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  <m:r>
                                    <a:rPr lang="en-US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Tx/>
                  <a:buChar char="•"/>
                </a:pPr>
                <a:r>
                  <a:rPr lang="en-US" dirty="0"/>
                  <a:t>Nonlinear approach: minimize sum of squared </a:t>
                </a:r>
                <a:r>
                  <a:rPr lang="en-US" i="1" dirty="0"/>
                  <a:t>geometric</a:t>
                </a:r>
                <a:r>
                  <a:rPr lang="en-US" dirty="0"/>
                  <a:t> distances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dist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  <m:r>
                                    <a:rPr lang="en-US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dist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993733-9EF4-D04A-BFE5-4C8FAC5F4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03" t="-2174" b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Estimation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781800" y="4953000"/>
            <a:ext cx="22860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9372600" y="4953000"/>
            <a:ext cx="22860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239000" y="5334000"/>
            <a:ext cx="1371600" cy="914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7696200" y="5029200"/>
            <a:ext cx="381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imes New Roman" pitchFamily="18" charset="0"/>
              </a:rPr>
              <a:t>x</a:t>
            </a:r>
            <a:r>
              <a:rPr lang="en-US" sz="2000" i="1" baseline="-25000" dirty="0">
                <a:latin typeface="Times New Roman" pitchFamily="18" charset="0"/>
              </a:rPr>
              <a:t>i</a:t>
            </a:r>
          </a:p>
        </p:txBody>
      </p:sp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243676"/>
              </p:ext>
            </p:extLst>
          </p:nvPr>
        </p:nvGraphicFramePr>
        <p:xfrm>
          <a:off x="7391401" y="5830888"/>
          <a:ext cx="61405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5600" imgH="241300" progId="Equation.3">
                  <p:embed/>
                </p:oleObj>
              </mc:Choice>
              <mc:Fallback>
                <p:oleObj name="Equation" r:id="rId5" imgW="355600" imgH="241300" progId="Equation.3">
                  <p:embed/>
                  <p:pic>
                    <p:nvPicPr>
                      <p:cNvPr id="1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1" y="5830888"/>
                        <a:ext cx="614057" cy="417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Connector 19"/>
          <p:cNvCxnSpPr/>
          <p:nvPr/>
        </p:nvCxnSpPr>
        <p:spPr bwMode="auto">
          <a:xfrm flipV="1">
            <a:off x="9753600" y="5334000"/>
            <a:ext cx="1752600" cy="914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813985"/>
              </p:ext>
            </p:extLst>
          </p:nvPr>
        </p:nvGraphicFramePr>
        <p:xfrm>
          <a:off x="10761662" y="5791201"/>
          <a:ext cx="439738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4000" imgH="215900" progId="Equation.3">
                  <p:embed/>
                </p:oleObj>
              </mc:Choice>
              <mc:Fallback>
                <p:oleObj name="Equation" r:id="rId7" imgW="254000" imgH="215900" progId="Equation.3">
                  <p:embed/>
                  <p:pic>
                    <p:nvPicPr>
                      <p:cNvPr id="2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1662" y="5791201"/>
                        <a:ext cx="439738" cy="373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612969"/>
              </p:ext>
            </p:extLst>
          </p:nvPr>
        </p:nvGraphicFramePr>
        <p:xfrm>
          <a:off x="10058401" y="5126038"/>
          <a:ext cx="3079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800" imgH="215900" progId="Equation.3">
                  <p:embed/>
                </p:oleObj>
              </mc:Choice>
              <mc:Fallback>
                <p:oleObj name="Equation" r:id="rId9" imgW="177800" imgH="215900" progId="Equation.3">
                  <p:embed/>
                  <p:pic>
                    <p:nvPicPr>
                      <p:cNvPr id="2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8401" y="5126038"/>
                        <a:ext cx="307975" cy="374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 bwMode="auto">
          <a:xfrm flipH="1">
            <a:off x="7924800" y="5410200"/>
            <a:ext cx="2286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10515600" y="5334000"/>
            <a:ext cx="2286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/>
          <p:cNvSpPr/>
          <p:nvPr/>
        </p:nvSpPr>
        <p:spPr bwMode="auto">
          <a:xfrm>
            <a:off x="8077200" y="5334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 bwMode="auto">
          <a:xfrm>
            <a:off x="10439400" y="5257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0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3545C0-5930-48E9-B2DD-E6F7093AD312}"/>
              </a:ext>
            </a:extLst>
          </p:cNvPr>
          <p:cNvGrpSpPr/>
          <p:nvPr/>
        </p:nvGrpSpPr>
        <p:grpSpPr>
          <a:xfrm>
            <a:off x="3034421" y="4563028"/>
            <a:ext cx="6200564" cy="0"/>
            <a:chOff x="1510421" y="4563028"/>
            <a:chExt cx="6200564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B3612B-B743-47F9-86EC-C77D6E20D40E}"/>
                </a:ext>
              </a:extLst>
            </p:cNvPr>
            <p:cNvCxnSpPr>
              <a:cxnSpLocks/>
            </p:cNvCxnSpPr>
            <p:nvPr/>
          </p:nvCxnSpPr>
          <p:spPr>
            <a:xfrm>
              <a:off x="6107442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77993B-2C2C-4D4F-90DA-5CA07FE86C26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42" y="4563028"/>
              <a:ext cx="2341942" cy="0"/>
            </a:xfrm>
            <a:prstGeom prst="line">
              <a:avLst/>
            </a:prstGeom>
            <a:ln w="127000" cap="flat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7D516F-4941-45CD-99BD-C599FC85240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421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F57AA0C-A049-684F-B35D-C9691D2B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0C13F7-1163-1846-9576-57E08137E96B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8CDB33-DDC0-AE44-A92A-7B010F887510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BB6FE8-CA2B-C348-813C-A4109657A335}"/>
                  </a:ext>
                </a:extLst>
              </p:cNvPr>
              <p:cNvSpPr txBox="1"/>
              <p:nvPr/>
            </p:nvSpPr>
            <p:spPr>
              <a:xfrm>
                <a:off x="533400" y="5294293"/>
                <a:ext cx="11277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</a:rPr>
                  <a:t>Epipoles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</a:rPr>
                  <a:t> </a:t>
                </a:r>
                <a:r>
                  <a:rPr lang="en-US" sz="2800" dirty="0">
                    <a:latin typeface="Source Sans Pro" panose="020B0503030403020204" pitchFamily="34" charset="0"/>
                  </a:rPr>
                  <a:t>are where the baseline intersects the image planes, or projections of the other camera in each view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BB6FE8-CA2B-C348-813C-A4109657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294293"/>
                <a:ext cx="11277600" cy="954107"/>
              </a:xfrm>
              <a:prstGeom prst="rect">
                <a:avLst/>
              </a:prstGeom>
              <a:blipFill>
                <a:blip r:embed="rId4"/>
                <a:stretch>
                  <a:fillRect l="-973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109C55-DB0B-A146-A5B3-BB1CEE8F501C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109C55-DB0B-A146-A5B3-BB1CEE8F5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DE26347-0D51-0F40-93C3-AE2ED8C512EB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DE26347-0D51-0F40-93C3-AE2ED8C5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7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uiExpand="1" build="p"/>
      <p:bldP spid="20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Estimation Algorithms</a:t>
            </a:r>
          </a:p>
        </p:txBody>
      </p:sp>
      <p:graphicFrame>
        <p:nvGraphicFramePr>
          <p:cNvPr id="10242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848100" y="914400"/>
          <a:ext cx="4533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250794" imgH="7250794" progId="Photoshop.Image.10">
                  <p:embed/>
                </p:oleObj>
              </mc:Choice>
              <mc:Fallback>
                <p:oleObj name="Image" r:id="rId3" imgW="7250794" imgH="7250794" progId="Photoshop.Image.10">
                  <p:embed/>
                  <p:pic>
                    <p:nvPicPr>
                      <p:cNvPr id="1024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914400"/>
                        <a:ext cx="4533900" cy="453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34" name="Group 114"/>
          <p:cNvGraphicFramePr>
            <a:graphicFrameLocks noGrp="1"/>
          </p:cNvGraphicFramePr>
          <p:nvPr/>
        </p:nvGraphicFramePr>
        <p:xfrm>
          <a:off x="1981200" y="5638800"/>
          <a:ext cx="8229600" cy="1027114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8-point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Normalized 8-point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Nonlinear least squares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Av. Dist.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2.33 pixels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0.92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0.86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Av. Dist.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2.18 pixels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0.85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0.80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Seven-Point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/>
                  <a:buChar char="•"/>
                </a:pPr>
                <a:r>
                  <a:rPr lang="en-US" dirty="0"/>
                  <a:t>Set up least squares system with seven pairs of matches and solve for null space (two vectors) using SVD </a:t>
                </a:r>
              </a:p>
              <a:p>
                <a:pPr marL="457200" indent="-457200">
                  <a:buFont typeface="Arial"/>
                  <a:buChar char="•"/>
                </a:pPr>
                <a:r>
                  <a:rPr lang="en-US" dirty="0"/>
                  <a:t>Solve for polynomial equation to get coefficients of linear combination of null space vectors that satisfies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 r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3565E5C-3EF1-7144-8C65-721C0837468F}"/>
              </a:ext>
            </a:extLst>
          </p:cNvPr>
          <p:cNvSpPr txBox="1"/>
          <p:nvPr/>
        </p:nvSpPr>
        <p:spPr>
          <a:xfrm>
            <a:off x="4151869" y="6367046"/>
            <a:ext cx="3849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e.g., </a:t>
            </a:r>
            <a:r>
              <a:rPr lang="en-US" sz="1600" dirty="0">
                <a:hlinkClick r:id="rId3"/>
              </a:rPr>
              <a:t>M. Pollefeys tutorial</a:t>
            </a:r>
            <a:r>
              <a:rPr lang="en-US" sz="1600" dirty="0"/>
              <a:t> (2000)</a:t>
            </a:r>
          </a:p>
        </p:txBody>
      </p:sp>
    </p:spTree>
    <p:extLst>
      <p:ext uri="{BB962C8B-B14F-4D97-AF65-F5344CB8AC3E}">
        <p14:creationId xmlns:p14="http://schemas.microsoft.com/office/powerpoint/2010/main" val="2031659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From </a:t>
            </a:r>
            <a:r>
              <a:rPr lang="en-US" sz="3000" dirty="0" err="1"/>
              <a:t>Epipolar</a:t>
            </a:r>
            <a:r>
              <a:rPr lang="en-US" sz="3000" dirty="0"/>
              <a:t> Geometry to Camera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Estimating the fundamental matrix is known as “weak calibration”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If we know the calibration matrices of the two cameras, we can estimate the essential matrix: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𝑭𝑲</m:t>
                    </m:r>
                  </m:oMath>
                </a14:m>
                <a:endParaRPr lang="en-US" b="1" i="1" dirty="0"/>
              </a:p>
              <a:p>
                <a:pPr>
                  <a:buFontTx/>
                  <a:buChar char="•"/>
                </a:pPr>
                <a:r>
                  <a:rPr lang="en-US" dirty="0"/>
                  <a:t>The essential matrix gives us the relative rotation and translation between the cameras, or their extrinsic parameters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Alternatively, if the calibration matrices are known (or in practice, if good initial guesses of the </a:t>
                </a:r>
                <a:r>
                  <a:rPr lang="en-US" dirty="0" err="1"/>
                  <a:t>intrinsics</a:t>
                </a:r>
                <a:r>
                  <a:rPr lang="en-US" dirty="0"/>
                  <a:t> are available), the five-point algorithm can be used to estimate relative camera pose</a:t>
                </a:r>
              </a:p>
            </p:txBody>
          </p:sp>
        </mc:Choice>
        <mc:Fallback xmlns="">
          <p:sp>
            <p:nvSpPr>
              <p:cNvPr id="266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 r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876B94F-0B5D-2B46-83A7-52478F69EB09}"/>
              </a:ext>
            </a:extLst>
          </p:cNvPr>
          <p:cNvSpPr/>
          <p:nvPr/>
        </p:nvSpPr>
        <p:spPr>
          <a:xfrm>
            <a:off x="609600" y="6172200"/>
            <a:ext cx="1097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D. </a:t>
            </a:r>
            <a:r>
              <a:rPr lang="en-US" sz="1600" dirty="0" err="1"/>
              <a:t>Nister</a:t>
            </a:r>
            <a:r>
              <a:rPr lang="en-US" sz="1600" dirty="0"/>
              <a:t>. </a:t>
            </a:r>
            <a:r>
              <a:rPr lang="en-US" sz="1600" dirty="0">
                <a:hlinkClick r:id="rId4"/>
              </a:rPr>
              <a:t>An efficient solution to the five-point relative pose problem</a:t>
            </a:r>
            <a:r>
              <a:rPr lang="en-US" sz="1600" dirty="0"/>
              <a:t>. IEEE Trans. PAMI,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Matrix Song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8200" y="6400800"/>
            <a:ext cx="3026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http://</a:t>
            </a:r>
            <a:r>
              <a:rPr lang="en-US" sz="1600" dirty="0" err="1">
                <a:hlinkClick r:id="rId2"/>
              </a:rPr>
              <a:t>danielwedge.com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fmatrix</a:t>
            </a:r>
            <a:r>
              <a:rPr lang="en-US" sz="1600" dirty="0">
                <a:hlinkClick r:id="rId2"/>
              </a:rPr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56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354E81-DC8D-438A-8F95-BB1FDF8EF342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5D5DA3-9C86-494A-BDDD-F006F45D81A0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30E1AB-0708-4279-A93A-27FABA69F578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50B6B0-3951-4627-9EBC-63436954885F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5A6F7A-CA2C-4CDB-A054-8A81CE40AB6C}"/>
                  </a:ext>
                </a:extLst>
              </p:cNvPr>
              <p:cNvSpPr txBox="1"/>
              <p:nvPr/>
            </p:nvSpPr>
            <p:spPr>
              <a:xfrm>
                <a:off x="1828800" y="5496580"/>
                <a:ext cx="82510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Consider a </a:t>
                </a:r>
                <a:r>
                  <a:rPr lang="en-US" sz="2800" b="1" dirty="0">
                    <a:solidFill>
                      <a:schemeClr val="accent4">
                        <a:lumMod val="50000"/>
                      </a:schemeClr>
                    </a:solidFill>
                  </a:rPr>
                  <a:t>point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/>
                  <a:t>, which projects to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5A6F7A-CA2C-4CDB-A054-8A81CE40A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496580"/>
                <a:ext cx="8251031" cy="523220"/>
              </a:xfrm>
              <a:prstGeom prst="rect">
                <a:avLst/>
              </a:prstGeom>
              <a:blipFill>
                <a:blip r:embed="rId2"/>
                <a:stretch>
                  <a:fillRect l="-1385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61E392F-5C5C-477C-9307-56C72B6AB8C2}"/>
              </a:ext>
            </a:extLst>
          </p:cNvPr>
          <p:cNvGrpSpPr/>
          <p:nvPr/>
        </p:nvGrpSpPr>
        <p:grpSpPr>
          <a:xfrm>
            <a:off x="4065699" y="3417530"/>
            <a:ext cx="4116898" cy="285640"/>
            <a:chOff x="2541699" y="3417529"/>
            <a:chExt cx="4116898" cy="2856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5711561-DD9E-42A7-BDDC-C25FA8D08B3C}"/>
                </a:ext>
              </a:extLst>
            </p:cNvPr>
            <p:cNvSpPr/>
            <p:nvPr/>
          </p:nvSpPr>
          <p:spPr>
            <a:xfrm>
              <a:off x="2541699" y="3428849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CB1E506-C2CE-431C-B563-DE124B0DDF49}"/>
                </a:ext>
              </a:extLst>
            </p:cNvPr>
            <p:cNvSpPr/>
            <p:nvPr/>
          </p:nvSpPr>
          <p:spPr>
            <a:xfrm>
              <a:off x="6384277" y="3417529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07328BBD-1C3D-5E4D-8A37-D6221945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948C7A-FE18-B849-B73A-6D537872B260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948C7A-FE18-B849-B73A-6D537872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1B9110-91E0-4640-8935-77E3D25E8BF3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1B9110-91E0-4640-8935-77E3D25E8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F163BB-13A5-0F4A-9205-922ED2BA0AF2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F163BB-13A5-0F4A-9205-922ED2BA0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2023826-9A42-1144-BB5B-831081DD5EA3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2023826-9A42-1144-BB5B-831081DD5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4FB141-41BF-AF46-9D10-1BD0B9BD51BB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4FB141-41BF-AF46-9D10-1BD0B9BD5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1187EB5F-A67E-F94E-A162-DE66066C2B13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AE1F03-DD5C-1449-A46A-1A3F3749F831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188A2F-1808-2B4E-834E-98924DB10AB3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188A2F-1808-2B4E-834E-98924DB10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5ECC1A-BC8D-6548-8EA9-0776C938BE5D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5ECC1A-BC8D-6548-8EA9-0776C938B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703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496071-6CA6-484B-BCDE-2B7C64584F93}"/>
              </a:ext>
            </a:extLst>
          </p:cNvPr>
          <p:cNvSpPr/>
          <p:nvPr/>
        </p:nvSpPr>
        <p:spPr>
          <a:xfrm>
            <a:off x="3011606" y="1937982"/>
            <a:ext cx="6277970" cy="2634018"/>
          </a:xfrm>
          <a:custGeom>
            <a:avLst/>
            <a:gdLst>
              <a:gd name="connsiteX0" fmla="*/ 0 w 6277970"/>
              <a:gd name="connsiteY0" fmla="*/ 2634018 h 2634018"/>
              <a:gd name="connsiteX1" fmla="*/ 3152633 w 6277970"/>
              <a:gd name="connsiteY1" fmla="*/ 0 h 2634018"/>
              <a:gd name="connsiteX2" fmla="*/ 6277970 w 6277970"/>
              <a:gd name="connsiteY2" fmla="*/ 2634018 h 2634018"/>
              <a:gd name="connsiteX3" fmla="*/ 0 w 6277970"/>
              <a:gd name="connsiteY3" fmla="*/ 2634018 h 263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970" h="2634018">
                <a:moveTo>
                  <a:pt x="0" y="2634018"/>
                </a:moveTo>
                <a:lnTo>
                  <a:pt x="3152633" y="0"/>
                </a:lnTo>
                <a:lnTo>
                  <a:pt x="6277970" y="2634018"/>
                </a:lnTo>
                <a:lnTo>
                  <a:pt x="0" y="263401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8261B4-F48B-494C-9B90-9354E6E8A7E9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87A7C4-7EEC-4442-AAE9-ED71DE5ADB7C}"/>
              </a:ext>
            </a:extLst>
          </p:cNvPr>
          <p:cNvSpPr/>
          <p:nvPr/>
        </p:nvSpPr>
        <p:spPr>
          <a:xfrm>
            <a:off x="3011607" y="3548418"/>
            <a:ext cx="1678675" cy="1023582"/>
          </a:xfrm>
          <a:custGeom>
            <a:avLst/>
            <a:gdLst>
              <a:gd name="connsiteX0" fmla="*/ 0 w 1678675"/>
              <a:gd name="connsiteY0" fmla="*/ 1023582 h 1023582"/>
              <a:gd name="connsiteX1" fmla="*/ 1201003 w 1678675"/>
              <a:gd name="connsiteY1" fmla="*/ 0 h 1023582"/>
              <a:gd name="connsiteX2" fmla="*/ 1678675 w 1678675"/>
              <a:gd name="connsiteY2" fmla="*/ 1009934 h 1023582"/>
              <a:gd name="connsiteX3" fmla="*/ 0 w 1678675"/>
              <a:gd name="connsiteY3" fmla="*/ 1023582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675" h="1023582">
                <a:moveTo>
                  <a:pt x="0" y="1023582"/>
                </a:moveTo>
                <a:lnTo>
                  <a:pt x="1201003" y="0"/>
                </a:lnTo>
                <a:lnTo>
                  <a:pt x="1678675" y="1009934"/>
                </a:lnTo>
                <a:lnTo>
                  <a:pt x="0" y="102358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6BD10-0828-47A6-A383-BEC57B112B98}"/>
              </a:ext>
            </a:extLst>
          </p:cNvPr>
          <p:cNvSpPr/>
          <p:nvPr/>
        </p:nvSpPr>
        <p:spPr>
          <a:xfrm>
            <a:off x="7651845" y="3548418"/>
            <a:ext cx="1610436" cy="1009934"/>
          </a:xfrm>
          <a:custGeom>
            <a:avLst/>
            <a:gdLst>
              <a:gd name="connsiteX0" fmla="*/ 1610436 w 1610436"/>
              <a:gd name="connsiteY0" fmla="*/ 982639 h 1009934"/>
              <a:gd name="connsiteX1" fmla="*/ 382137 w 1610436"/>
              <a:gd name="connsiteY1" fmla="*/ 0 h 1009934"/>
              <a:gd name="connsiteX2" fmla="*/ 0 w 1610436"/>
              <a:gd name="connsiteY2" fmla="*/ 1009934 h 1009934"/>
              <a:gd name="connsiteX3" fmla="*/ 1610436 w 1610436"/>
              <a:gd name="connsiteY3" fmla="*/ 982639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436" h="1009934">
                <a:moveTo>
                  <a:pt x="1610436" y="982639"/>
                </a:moveTo>
                <a:lnTo>
                  <a:pt x="382137" y="0"/>
                </a:lnTo>
                <a:lnTo>
                  <a:pt x="0" y="1009934"/>
                </a:lnTo>
                <a:lnTo>
                  <a:pt x="1610436" y="98263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EE1AA7-4465-4BC0-9050-2D97DDFBA65A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B1E506-C2CE-431C-B563-DE124B0DDF49}"/>
              </a:ext>
            </a:extLst>
          </p:cNvPr>
          <p:cNvSpPr/>
          <p:nvPr/>
        </p:nvSpPr>
        <p:spPr>
          <a:xfrm>
            <a:off x="7908277" y="341752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1066800" y="5410200"/>
                <a:ext cx="10515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The plane formed by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>
                    <a:latin typeface="Source Sans Pro" panose="020B0503030403020204" pitchFamily="34" charset="0"/>
                  </a:rPr>
                  <a:t> </a:t>
                </a:r>
                <a:r>
                  <a:rPr lang="en-US" sz="2800" dirty="0">
                    <a:latin typeface="Source Sans Pro" panose="020B0503030403020204" pitchFamily="34" charset="0"/>
                  </a:rPr>
                  <a:t>is called an </a:t>
                </a:r>
                <a:r>
                  <a:rPr lang="en-US" sz="2800" b="1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Source Sans Pro" panose="020B0503030403020204" pitchFamily="34" charset="0"/>
                  </a:rPr>
                  <a:t>epipolar</a:t>
                </a:r>
                <a:r>
                  <a:rPr lang="en-US" sz="28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Source Sans Pro" panose="020B0503030403020204" pitchFamily="34" charset="0"/>
                  </a:rPr>
                  <a:t> plane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There is a family of planes passing through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>
                    <a:latin typeface="Source Sans Pro" panose="020B0503030403020204" pitchFamily="34" charset="0"/>
                  </a:rPr>
                  <a:t> </a:t>
                </a:r>
                <a:endParaRPr lang="en-US" sz="2800" dirty="0">
                  <a:latin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410200"/>
                <a:ext cx="10515600" cy="954107"/>
              </a:xfrm>
              <a:prstGeom prst="rect">
                <a:avLst/>
              </a:prstGeom>
              <a:blipFill>
                <a:blip r:embed="rId2"/>
                <a:stretch>
                  <a:fillRect l="-1043" t="-705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C3A1CD7A-C199-B947-9663-77FCA8BF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D4E85B-CAF9-A244-BBD1-0C95FB73545B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D4E85B-CAF9-A244-BBD1-0C95FB73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867FD5-3EC0-5B4F-813A-EB2B58B6C9B8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867FD5-3EC0-5B4F-813A-EB2B58B6C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7481A3D-F974-2149-8B81-1BC193C89134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7481A3D-F974-2149-8B81-1BC193C8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295FC2-3CD1-7A4C-B98D-ED97A240F89F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295FC2-3CD1-7A4C-B98D-ED97A240F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C3D81CF-7B89-244E-87B0-482804BD392A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C3D81CF-7B89-244E-87B0-482804BD3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C5E9031-1F37-C643-9037-B61079A169D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D5742A-104B-1F45-BF28-947B96EC0D8D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4146AB-2D95-414C-8E3A-D7D478A6A0FB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4146AB-2D95-414C-8E3A-D7D478A6A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6AD5FD-049D-CE49-AFF7-A1C660722278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6AD5FD-049D-CE49-AFF7-A1C660722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496071-6CA6-484B-BCDE-2B7C64584F93}"/>
              </a:ext>
            </a:extLst>
          </p:cNvPr>
          <p:cNvSpPr/>
          <p:nvPr/>
        </p:nvSpPr>
        <p:spPr>
          <a:xfrm>
            <a:off x="3011606" y="1937982"/>
            <a:ext cx="6277970" cy="2634018"/>
          </a:xfrm>
          <a:custGeom>
            <a:avLst/>
            <a:gdLst>
              <a:gd name="connsiteX0" fmla="*/ 0 w 6277970"/>
              <a:gd name="connsiteY0" fmla="*/ 2634018 h 2634018"/>
              <a:gd name="connsiteX1" fmla="*/ 3152633 w 6277970"/>
              <a:gd name="connsiteY1" fmla="*/ 0 h 2634018"/>
              <a:gd name="connsiteX2" fmla="*/ 6277970 w 6277970"/>
              <a:gd name="connsiteY2" fmla="*/ 2634018 h 2634018"/>
              <a:gd name="connsiteX3" fmla="*/ 0 w 6277970"/>
              <a:gd name="connsiteY3" fmla="*/ 2634018 h 263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970" h="2634018">
                <a:moveTo>
                  <a:pt x="0" y="2634018"/>
                </a:moveTo>
                <a:lnTo>
                  <a:pt x="3152633" y="0"/>
                </a:lnTo>
                <a:lnTo>
                  <a:pt x="6277970" y="2634018"/>
                </a:lnTo>
                <a:lnTo>
                  <a:pt x="0" y="263401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8261B4-F48B-494C-9B90-9354E6E8A7E9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87A7C4-7EEC-4442-AAE9-ED71DE5ADB7C}"/>
              </a:ext>
            </a:extLst>
          </p:cNvPr>
          <p:cNvSpPr/>
          <p:nvPr/>
        </p:nvSpPr>
        <p:spPr>
          <a:xfrm>
            <a:off x="3011607" y="3548418"/>
            <a:ext cx="1678675" cy="1023582"/>
          </a:xfrm>
          <a:custGeom>
            <a:avLst/>
            <a:gdLst>
              <a:gd name="connsiteX0" fmla="*/ 0 w 1678675"/>
              <a:gd name="connsiteY0" fmla="*/ 1023582 h 1023582"/>
              <a:gd name="connsiteX1" fmla="*/ 1201003 w 1678675"/>
              <a:gd name="connsiteY1" fmla="*/ 0 h 1023582"/>
              <a:gd name="connsiteX2" fmla="*/ 1678675 w 1678675"/>
              <a:gd name="connsiteY2" fmla="*/ 1009934 h 1023582"/>
              <a:gd name="connsiteX3" fmla="*/ 0 w 1678675"/>
              <a:gd name="connsiteY3" fmla="*/ 1023582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675" h="1023582">
                <a:moveTo>
                  <a:pt x="0" y="1023582"/>
                </a:moveTo>
                <a:lnTo>
                  <a:pt x="1201003" y="0"/>
                </a:lnTo>
                <a:lnTo>
                  <a:pt x="1678675" y="1009934"/>
                </a:lnTo>
                <a:lnTo>
                  <a:pt x="0" y="102358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6BD10-0828-47A6-A383-BEC57B112B98}"/>
              </a:ext>
            </a:extLst>
          </p:cNvPr>
          <p:cNvSpPr/>
          <p:nvPr/>
        </p:nvSpPr>
        <p:spPr>
          <a:xfrm>
            <a:off x="7651845" y="3548418"/>
            <a:ext cx="1610436" cy="1009934"/>
          </a:xfrm>
          <a:custGeom>
            <a:avLst/>
            <a:gdLst>
              <a:gd name="connsiteX0" fmla="*/ 1610436 w 1610436"/>
              <a:gd name="connsiteY0" fmla="*/ 982639 h 1009934"/>
              <a:gd name="connsiteX1" fmla="*/ 382137 w 1610436"/>
              <a:gd name="connsiteY1" fmla="*/ 0 h 1009934"/>
              <a:gd name="connsiteX2" fmla="*/ 0 w 1610436"/>
              <a:gd name="connsiteY2" fmla="*/ 1009934 h 1009934"/>
              <a:gd name="connsiteX3" fmla="*/ 1610436 w 1610436"/>
              <a:gd name="connsiteY3" fmla="*/ 982639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436" h="1009934">
                <a:moveTo>
                  <a:pt x="1610436" y="982639"/>
                </a:moveTo>
                <a:lnTo>
                  <a:pt x="382137" y="0"/>
                </a:lnTo>
                <a:lnTo>
                  <a:pt x="0" y="1009934"/>
                </a:lnTo>
                <a:lnTo>
                  <a:pt x="1610436" y="98263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EE1AA7-4465-4BC0-9050-2D97DDFBA65A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838200" y="5244405"/>
                <a:ext cx="10896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Epipolar</a:t>
                </a:r>
                <a:r>
                  <a:rPr lang="en-US" sz="2800" b="1" dirty="0">
                    <a:solidFill>
                      <a:schemeClr val="accent1">
                        <a:lumMod val="50000"/>
                      </a:schemeClr>
                    </a:solidFill>
                  </a:rPr>
                  <a:t> lines </a:t>
                </a:r>
                <a:r>
                  <a:rPr lang="en-US" sz="2800" dirty="0"/>
                  <a:t>connect the </a:t>
                </a:r>
                <a:r>
                  <a:rPr lang="en-US" sz="2800" dirty="0" err="1"/>
                  <a:t>epipoles</a:t>
                </a:r>
                <a:r>
                  <a:rPr lang="en-US" sz="2800" dirty="0"/>
                  <a:t> to the projections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Equivalently, they are intersections of the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plane with the image planes – thus, they come in matching pairs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44405"/>
                <a:ext cx="10896600" cy="1384995"/>
              </a:xfrm>
              <a:prstGeom prst="rect">
                <a:avLst/>
              </a:prstGeom>
              <a:blipFill>
                <a:blip r:embed="rId2"/>
                <a:stretch>
                  <a:fillRect l="-931" t="-3636" r="-93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4243924" y="3611212"/>
            <a:ext cx="494520" cy="985069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696316" y="3563198"/>
            <a:ext cx="356490" cy="984504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B1E506-C2CE-431C-B563-DE124B0DDF49}"/>
              </a:ext>
            </a:extLst>
          </p:cNvPr>
          <p:cNvSpPr/>
          <p:nvPr/>
        </p:nvSpPr>
        <p:spPr>
          <a:xfrm>
            <a:off x="7908277" y="341752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501146-2577-744C-B7F1-66FBBDC5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0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496071-6CA6-484B-BCDE-2B7C64584F93}"/>
              </a:ext>
            </a:extLst>
          </p:cNvPr>
          <p:cNvSpPr/>
          <p:nvPr/>
        </p:nvSpPr>
        <p:spPr>
          <a:xfrm>
            <a:off x="3011606" y="1937982"/>
            <a:ext cx="6277970" cy="2634018"/>
          </a:xfrm>
          <a:custGeom>
            <a:avLst/>
            <a:gdLst>
              <a:gd name="connsiteX0" fmla="*/ 0 w 6277970"/>
              <a:gd name="connsiteY0" fmla="*/ 2634018 h 2634018"/>
              <a:gd name="connsiteX1" fmla="*/ 3152633 w 6277970"/>
              <a:gd name="connsiteY1" fmla="*/ 0 h 2634018"/>
              <a:gd name="connsiteX2" fmla="*/ 6277970 w 6277970"/>
              <a:gd name="connsiteY2" fmla="*/ 2634018 h 2634018"/>
              <a:gd name="connsiteX3" fmla="*/ 0 w 6277970"/>
              <a:gd name="connsiteY3" fmla="*/ 2634018 h 263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970" h="2634018">
                <a:moveTo>
                  <a:pt x="0" y="2634018"/>
                </a:moveTo>
                <a:lnTo>
                  <a:pt x="3152633" y="0"/>
                </a:lnTo>
                <a:lnTo>
                  <a:pt x="6277970" y="2634018"/>
                </a:lnTo>
                <a:lnTo>
                  <a:pt x="0" y="263401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8261B4-F48B-494C-9B90-9354E6E8A7E9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87A7C4-7EEC-4442-AAE9-ED71DE5ADB7C}"/>
              </a:ext>
            </a:extLst>
          </p:cNvPr>
          <p:cNvSpPr/>
          <p:nvPr/>
        </p:nvSpPr>
        <p:spPr>
          <a:xfrm>
            <a:off x="3011607" y="3548418"/>
            <a:ext cx="1678675" cy="1023582"/>
          </a:xfrm>
          <a:custGeom>
            <a:avLst/>
            <a:gdLst>
              <a:gd name="connsiteX0" fmla="*/ 0 w 1678675"/>
              <a:gd name="connsiteY0" fmla="*/ 1023582 h 1023582"/>
              <a:gd name="connsiteX1" fmla="*/ 1201003 w 1678675"/>
              <a:gd name="connsiteY1" fmla="*/ 0 h 1023582"/>
              <a:gd name="connsiteX2" fmla="*/ 1678675 w 1678675"/>
              <a:gd name="connsiteY2" fmla="*/ 1009934 h 1023582"/>
              <a:gd name="connsiteX3" fmla="*/ 0 w 1678675"/>
              <a:gd name="connsiteY3" fmla="*/ 1023582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675" h="1023582">
                <a:moveTo>
                  <a:pt x="0" y="1023582"/>
                </a:moveTo>
                <a:lnTo>
                  <a:pt x="1201003" y="0"/>
                </a:lnTo>
                <a:lnTo>
                  <a:pt x="1678675" y="1009934"/>
                </a:lnTo>
                <a:lnTo>
                  <a:pt x="0" y="102358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6BD10-0828-47A6-A383-BEC57B112B98}"/>
              </a:ext>
            </a:extLst>
          </p:cNvPr>
          <p:cNvSpPr/>
          <p:nvPr/>
        </p:nvSpPr>
        <p:spPr>
          <a:xfrm>
            <a:off x="7651845" y="3548418"/>
            <a:ext cx="1610436" cy="1009934"/>
          </a:xfrm>
          <a:custGeom>
            <a:avLst/>
            <a:gdLst>
              <a:gd name="connsiteX0" fmla="*/ 1610436 w 1610436"/>
              <a:gd name="connsiteY0" fmla="*/ 982639 h 1009934"/>
              <a:gd name="connsiteX1" fmla="*/ 382137 w 1610436"/>
              <a:gd name="connsiteY1" fmla="*/ 0 h 1009934"/>
              <a:gd name="connsiteX2" fmla="*/ 0 w 1610436"/>
              <a:gd name="connsiteY2" fmla="*/ 1009934 h 1009934"/>
              <a:gd name="connsiteX3" fmla="*/ 1610436 w 1610436"/>
              <a:gd name="connsiteY3" fmla="*/ 982639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436" h="1009934">
                <a:moveTo>
                  <a:pt x="1610436" y="982639"/>
                </a:moveTo>
                <a:lnTo>
                  <a:pt x="382137" y="0"/>
                </a:lnTo>
                <a:lnTo>
                  <a:pt x="0" y="1009934"/>
                </a:lnTo>
                <a:lnTo>
                  <a:pt x="1610436" y="98263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EE1AA7-4465-4BC0-9050-2D97DDFBA65A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980959-89A0-45A1-8C67-B0E647D253E7}"/>
              </a:ext>
            </a:extLst>
          </p:cNvPr>
          <p:cNvSpPr txBox="1"/>
          <p:nvPr/>
        </p:nvSpPr>
        <p:spPr>
          <a:xfrm>
            <a:off x="4953067" y="2945604"/>
            <a:ext cx="2464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Epipolar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plane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4199822" y="3571977"/>
            <a:ext cx="494520" cy="985069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696316" y="3563198"/>
            <a:ext cx="356490" cy="984504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B1E506-C2CE-431C-B563-DE124B0DDF49}"/>
              </a:ext>
            </a:extLst>
          </p:cNvPr>
          <p:cNvSpPr/>
          <p:nvPr/>
        </p:nvSpPr>
        <p:spPr>
          <a:xfrm>
            <a:off x="7908277" y="341752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501146-2577-744C-B7F1-66FBBDC5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11BEAC-F659-D145-89B8-D36F08F43385}"/>
              </a:ext>
            </a:extLst>
          </p:cNvPr>
          <p:cNvSpPr/>
          <p:nvPr/>
        </p:nvSpPr>
        <p:spPr>
          <a:xfrm>
            <a:off x="5426889" y="4624583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Baseline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6C3493-3365-0C4B-85BA-F726CC5F52BE}"/>
              </a:ext>
            </a:extLst>
          </p:cNvPr>
          <p:cNvSpPr/>
          <p:nvPr/>
        </p:nvSpPr>
        <p:spPr>
          <a:xfrm>
            <a:off x="5441622" y="5340618"/>
            <a:ext cx="146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Epipoles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8A0E0D-0CF8-5240-979E-95CEE0F9CCBC}"/>
              </a:ext>
            </a:extLst>
          </p:cNvPr>
          <p:cNvSpPr/>
          <p:nvPr/>
        </p:nvSpPr>
        <p:spPr>
          <a:xfrm>
            <a:off x="5113656" y="3842613"/>
            <a:ext cx="219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Epipolar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lines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489DB3-4DBB-DB42-9D0B-8815783FA273}"/>
              </a:ext>
            </a:extLst>
          </p:cNvPr>
          <p:cNvCxnSpPr>
            <a:cxnSpLocks/>
          </p:cNvCxnSpPr>
          <p:nvPr/>
        </p:nvCxnSpPr>
        <p:spPr>
          <a:xfrm>
            <a:off x="4580256" y="4114800"/>
            <a:ext cx="533400" cy="0"/>
          </a:xfrm>
          <a:prstGeom prst="line">
            <a:avLst/>
          </a:prstGeom>
          <a:ln w="88900" cap="rnd">
            <a:solidFill>
              <a:schemeClr val="accent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FB0E4B-989C-CD40-86FA-826C3AC55556}"/>
              </a:ext>
            </a:extLst>
          </p:cNvPr>
          <p:cNvCxnSpPr>
            <a:cxnSpLocks/>
          </p:cNvCxnSpPr>
          <p:nvPr/>
        </p:nvCxnSpPr>
        <p:spPr>
          <a:xfrm flipH="1">
            <a:off x="7267032" y="4114800"/>
            <a:ext cx="456978" cy="0"/>
          </a:xfrm>
          <a:prstGeom prst="line">
            <a:avLst/>
          </a:prstGeom>
          <a:ln w="88900" cap="rnd">
            <a:solidFill>
              <a:schemeClr val="accent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ACEA6C-876D-654B-A250-E9B7394FB17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91206" y="4719313"/>
            <a:ext cx="650416" cy="852138"/>
          </a:xfrm>
          <a:prstGeom prst="line">
            <a:avLst/>
          </a:prstGeom>
          <a:ln w="889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C4768B-6D46-C349-8602-345C10ACBA2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6907088" y="4694205"/>
            <a:ext cx="650416" cy="877246"/>
          </a:xfrm>
          <a:prstGeom prst="line">
            <a:avLst/>
          </a:prstGeom>
          <a:ln w="889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26144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30257</TotalTime>
  <Words>1862</Words>
  <Application>Microsoft Office PowerPoint</Application>
  <PresentationFormat>Widescreen</PresentationFormat>
  <Paragraphs>393</Paragraphs>
  <Slides>53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Cambria Math</vt:lpstr>
      <vt:lpstr>Oxygen</vt:lpstr>
      <vt:lpstr>Source Sans Pro</vt:lpstr>
      <vt:lpstr>Times New Roman</vt:lpstr>
      <vt:lpstr>Blank Presentation</vt:lpstr>
      <vt:lpstr>Equation</vt:lpstr>
      <vt:lpstr>Image</vt:lpstr>
      <vt:lpstr>Epipolar Geometry</vt:lpstr>
      <vt:lpstr>PowerPoint Presentation</vt:lpstr>
      <vt:lpstr>Outline</vt:lpstr>
      <vt:lpstr>Epipolar Geometry Setup</vt:lpstr>
      <vt:lpstr>Epipolar Geometry Setup</vt:lpstr>
      <vt:lpstr>Epipolar Geometry Setup</vt:lpstr>
      <vt:lpstr>Epipolar Geometry Setup</vt:lpstr>
      <vt:lpstr>Epipolar Geometry Setup</vt:lpstr>
      <vt:lpstr>Epipolar Geometry Setup: Summary</vt:lpstr>
      <vt:lpstr>Example Configuration: Converging cameras</vt:lpstr>
      <vt:lpstr>Example Configuration: Converging Cameras</vt:lpstr>
      <vt:lpstr>Example Configuration: Motion Parallel to Image Plane</vt:lpstr>
      <vt:lpstr>Example configuration: Motion Parallel to Image Plane</vt:lpstr>
      <vt:lpstr>Example Configuration: Motion Parallel to Image Plane</vt:lpstr>
      <vt:lpstr>Example configuration: Motion Perpendicular to Image Plane</vt:lpstr>
      <vt:lpstr>Example configuration: Motion Perpendicular to Image Plane</vt:lpstr>
      <vt:lpstr>Example Configuration: Motion Perpendicular to Image Plane</vt:lpstr>
      <vt:lpstr>Outline</vt:lpstr>
      <vt:lpstr>Epipolar Constraint</vt:lpstr>
      <vt:lpstr>Epipolar constraint</vt:lpstr>
      <vt:lpstr>Epipolar Constraint</vt:lpstr>
      <vt:lpstr>Epipolar Constraint</vt:lpstr>
      <vt:lpstr>Epipolar constraint</vt:lpstr>
      <vt:lpstr>Epipolar Constraint: Example</vt:lpstr>
      <vt:lpstr>Epipolar constraint</vt:lpstr>
      <vt:lpstr>Epipolar Constraint</vt:lpstr>
      <vt:lpstr>Epipolar Constraint</vt:lpstr>
      <vt:lpstr>Outline</vt:lpstr>
      <vt:lpstr>Math of the Epipolar Constraint: Calibrated Case</vt:lpstr>
      <vt:lpstr>Math of the epipolar constraint: Calibrated case</vt:lpstr>
      <vt:lpstr>Math of the epipolar constraint: Calibrated case</vt:lpstr>
      <vt:lpstr>Math of the epipolar constraint: Calibrated case</vt:lpstr>
      <vt:lpstr>The Essential Matrix</vt:lpstr>
      <vt:lpstr>The Essential Matrix: Properties</vt:lpstr>
      <vt:lpstr>The Essential Matrix: Properties</vt:lpstr>
      <vt:lpstr>Outline</vt:lpstr>
      <vt:lpstr>Epipolar Constraint: Uncalibrated Case</vt:lpstr>
      <vt:lpstr>Epipolar Constraint: Uncalibrated Case</vt:lpstr>
      <vt:lpstr>The Fundamental Matrix</vt:lpstr>
      <vt:lpstr>The Fundamental Matrix: Properties</vt:lpstr>
      <vt:lpstr>Outline</vt:lpstr>
      <vt:lpstr>Estimating the Fundamental Matrix</vt:lpstr>
      <vt:lpstr>Estimating the Fundamental Matrix</vt:lpstr>
      <vt:lpstr>The Eight Point Algorithm</vt:lpstr>
      <vt:lpstr>Enforcing Rank-2 Constraint</vt:lpstr>
      <vt:lpstr>Enforcing Rank-2 Constraint</vt:lpstr>
      <vt:lpstr>Normalized Eight Point Algorithm</vt:lpstr>
      <vt:lpstr>The Normalized Eight-Point Algorithm</vt:lpstr>
      <vt:lpstr>Nonlinear Estimation</vt:lpstr>
      <vt:lpstr>Comparison of Estimation Algorithms</vt:lpstr>
      <vt:lpstr>Seven-Point Algorithm</vt:lpstr>
      <vt:lpstr>From Epipolar Geometry to Camera Calibration</vt:lpstr>
      <vt:lpstr>The Fundamental Matrix Song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Ranga Rodrigo</cp:lastModifiedBy>
  <cp:revision>776</cp:revision>
  <cp:lastPrinted>2016-03-15T19:32:10Z</cp:lastPrinted>
  <dcterms:created xsi:type="dcterms:W3CDTF">2004-08-29T23:15:23Z</dcterms:created>
  <dcterms:modified xsi:type="dcterms:W3CDTF">2022-03-29T05:53:52Z</dcterms:modified>
</cp:coreProperties>
</file>